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7" r:id="rId6"/>
    <p:sldId id="260" r:id="rId7"/>
    <p:sldId id="262" r:id="rId8"/>
    <p:sldId id="265" r:id="rId9"/>
    <p:sldId id="266" r:id="rId10"/>
    <p:sldId id="263" r:id="rId11"/>
    <p:sldId id="264" r:id="rId12"/>
    <p:sldId id="272" r:id="rId13"/>
    <p:sldId id="268" r:id="rId14"/>
    <p:sldId id="271" r:id="rId15"/>
    <p:sldId id="269"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B818DC3-B31E-5CE0-F0CC-135BF5952FE5}" v="18" dt="2025-06-11T04:05:18.725"/>
    <p1510:client id="{78C1D944-C5E2-4D33-BE3A-5C243E175D98}" v="38" dt="2025-06-11T10:45:15.425"/>
    <p1510:client id="{B93A56CB-D389-2B27-7D59-0C4563C48132}" v="2" dt="2025-06-11T04:10:09.179"/>
    <p1510:client id="{F4A54D1A-3904-0059-3CA2-7C12A62A5D3C}" v="3" dt="2025-06-11T06:58:33.65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59" d="100"/>
          <a:sy n="59" d="100"/>
        </p:scale>
        <p:origin x="964"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en Jones (Ben Jones)" userId="S::benjamin.jones21@det.nsw.edu.au::e6e8a0f3-34fe-4d14-b7ab-3a9f1769fff2" providerId="AD" clId="Web-{F4A54D1A-3904-0059-3CA2-7C12A62A5D3C}"/>
    <pc:docChg chg="modSld">
      <pc:chgData name="Ben Jones (Ben Jones)" userId="S::benjamin.jones21@det.nsw.edu.au::e6e8a0f3-34fe-4d14-b7ab-3a9f1769fff2" providerId="AD" clId="Web-{F4A54D1A-3904-0059-3CA2-7C12A62A5D3C}" dt="2025-06-11T06:58:33.650" v="1"/>
      <pc:docMkLst>
        <pc:docMk/>
      </pc:docMkLst>
      <pc:sldChg chg="addSp delSp modSp">
        <pc:chgData name="Ben Jones (Ben Jones)" userId="S::benjamin.jones21@det.nsw.edu.au::e6e8a0f3-34fe-4d14-b7ab-3a9f1769fff2" providerId="AD" clId="Web-{F4A54D1A-3904-0059-3CA2-7C12A62A5D3C}" dt="2025-06-11T06:58:33.650" v="1"/>
        <pc:sldMkLst>
          <pc:docMk/>
          <pc:sldMk cId="119910343" sldId="260"/>
        </pc:sldMkLst>
        <pc:picChg chg="add del mod">
          <ac:chgData name="Ben Jones (Ben Jones)" userId="S::benjamin.jones21@det.nsw.edu.au::e6e8a0f3-34fe-4d14-b7ab-3a9f1769fff2" providerId="AD" clId="Web-{F4A54D1A-3904-0059-3CA2-7C12A62A5D3C}" dt="2025-06-11T06:58:33.650" v="1"/>
          <ac:picMkLst>
            <pc:docMk/>
            <pc:sldMk cId="119910343" sldId="260"/>
            <ac:picMk id="2" creationId="{19FE1581-6F60-4E93-4367-CF90CA21114F}"/>
          </ac:picMkLst>
        </pc:picChg>
      </pc:sldChg>
    </pc:docChg>
  </pc:docChgLst>
  <pc:docChgLst>
    <pc:chgData name="Ben Jones (Ben Jones)" userId="e6e8a0f3-34fe-4d14-b7ab-3a9f1769fff2" providerId="ADAL" clId="{78C1D944-C5E2-4D33-BE3A-5C243E175D98}"/>
    <pc:docChg chg="undo custSel addSld delSld modSld sldOrd">
      <pc:chgData name="Ben Jones (Ben Jones)" userId="e6e8a0f3-34fe-4d14-b7ab-3a9f1769fff2" providerId="ADAL" clId="{78C1D944-C5E2-4D33-BE3A-5C243E175D98}" dt="2025-06-11T10:53:50.929" v="2389" actId="1076"/>
      <pc:docMkLst>
        <pc:docMk/>
      </pc:docMkLst>
      <pc:sldChg chg="modSp mod">
        <pc:chgData name="Ben Jones (Ben Jones)" userId="e6e8a0f3-34fe-4d14-b7ab-3a9f1769fff2" providerId="ADAL" clId="{78C1D944-C5E2-4D33-BE3A-5C243E175D98}" dt="2025-06-10T10:43:57.192" v="852" actId="20577"/>
        <pc:sldMkLst>
          <pc:docMk/>
          <pc:sldMk cId="137375155" sldId="257"/>
        </pc:sldMkLst>
        <pc:spChg chg="mod">
          <ac:chgData name="Ben Jones (Ben Jones)" userId="e6e8a0f3-34fe-4d14-b7ab-3a9f1769fff2" providerId="ADAL" clId="{78C1D944-C5E2-4D33-BE3A-5C243E175D98}" dt="2025-06-10T10:43:57.192" v="852" actId="20577"/>
          <ac:spMkLst>
            <pc:docMk/>
            <pc:sldMk cId="137375155" sldId="257"/>
            <ac:spMk id="6" creationId="{6295203F-60F9-52C2-FCE9-126DC3FF14DC}"/>
          </ac:spMkLst>
        </pc:spChg>
      </pc:sldChg>
      <pc:sldChg chg="addSp delSp modSp new mod modClrScheme chgLayout">
        <pc:chgData name="Ben Jones (Ben Jones)" userId="e6e8a0f3-34fe-4d14-b7ab-3a9f1769fff2" providerId="ADAL" clId="{78C1D944-C5E2-4D33-BE3A-5C243E175D98}" dt="2025-06-11T10:45:16.520" v="2380" actId="6549"/>
        <pc:sldMkLst>
          <pc:docMk/>
          <pc:sldMk cId="3635014069" sldId="258"/>
        </pc:sldMkLst>
        <pc:spChg chg="del mod ord">
          <ac:chgData name="Ben Jones (Ben Jones)" userId="e6e8a0f3-34fe-4d14-b7ab-3a9f1769fff2" providerId="ADAL" clId="{78C1D944-C5E2-4D33-BE3A-5C243E175D98}" dt="2025-06-10T10:18:22.469" v="1" actId="700"/>
          <ac:spMkLst>
            <pc:docMk/>
            <pc:sldMk cId="3635014069" sldId="258"/>
            <ac:spMk id="2" creationId="{433DCE4A-741B-0840-AB3D-6BCC0CF7A4DF}"/>
          </ac:spMkLst>
        </pc:spChg>
        <pc:spChg chg="del mod ord">
          <ac:chgData name="Ben Jones (Ben Jones)" userId="e6e8a0f3-34fe-4d14-b7ab-3a9f1769fff2" providerId="ADAL" clId="{78C1D944-C5E2-4D33-BE3A-5C243E175D98}" dt="2025-06-10T10:18:22.469" v="1" actId="700"/>
          <ac:spMkLst>
            <pc:docMk/>
            <pc:sldMk cId="3635014069" sldId="258"/>
            <ac:spMk id="3" creationId="{899E9525-4288-EB9D-AE0B-7E1D12803FCB}"/>
          </ac:spMkLst>
        </pc:spChg>
        <pc:spChg chg="del">
          <ac:chgData name="Ben Jones (Ben Jones)" userId="e6e8a0f3-34fe-4d14-b7ab-3a9f1769fff2" providerId="ADAL" clId="{78C1D944-C5E2-4D33-BE3A-5C243E175D98}" dt="2025-06-10T10:18:22.469" v="1" actId="700"/>
          <ac:spMkLst>
            <pc:docMk/>
            <pc:sldMk cId="3635014069" sldId="258"/>
            <ac:spMk id="4" creationId="{B4FF68E1-671A-D9B2-D9B2-431B35F8ED63}"/>
          </ac:spMkLst>
        </pc:spChg>
        <pc:spChg chg="add mod ord">
          <ac:chgData name="Ben Jones (Ben Jones)" userId="e6e8a0f3-34fe-4d14-b7ab-3a9f1769fff2" providerId="ADAL" clId="{78C1D944-C5E2-4D33-BE3A-5C243E175D98}" dt="2025-06-10T10:18:24.928" v="6" actId="20577"/>
          <ac:spMkLst>
            <pc:docMk/>
            <pc:sldMk cId="3635014069" sldId="258"/>
            <ac:spMk id="5" creationId="{3A179642-EA8A-3ADF-9E0E-56E7F6E9C340}"/>
          </ac:spMkLst>
        </pc:spChg>
        <pc:spChg chg="add mod ord">
          <ac:chgData name="Ben Jones (Ben Jones)" userId="e6e8a0f3-34fe-4d14-b7ab-3a9f1769fff2" providerId="ADAL" clId="{78C1D944-C5E2-4D33-BE3A-5C243E175D98}" dt="2025-06-11T10:45:16.520" v="2380" actId="6549"/>
          <ac:spMkLst>
            <pc:docMk/>
            <pc:sldMk cId="3635014069" sldId="258"/>
            <ac:spMk id="6" creationId="{1E0B453A-CD21-CEA9-19F5-A9097CDD28B8}"/>
          </ac:spMkLst>
        </pc:spChg>
      </pc:sldChg>
      <pc:sldChg chg="addSp delSp modSp new mod modClrScheme chgLayout">
        <pc:chgData name="Ben Jones (Ben Jones)" userId="e6e8a0f3-34fe-4d14-b7ab-3a9f1769fff2" providerId="ADAL" clId="{78C1D944-C5E2-4D33-BE3A-5C243E175D98}" dt="2025-06-10T10:26:42.249" v="156" actId="27636"/>
        <pc:sldMkLst>
          <pc:docMk/>
          <pc:sldMk cId="3761732179" sldId="259"/>
        </pc:sldMkLst>
        <pc:spChg chg="del mod ord">
          <ac:chgData name="Ben Jones (Ben Jones)" userId="e6e8a0f3-34fe-4d14-b7ab-3a9f1769fff2" providerId="ADAL" clId="{78C1D944-C5E2-4D33-BE3A-5C243E175D98}" dt="2025-06-10T10:20:37.666" v="11" actId="700"/>
          <ac:spMkLst>
            <pc:docMk/>
            <pc:sldMk cId="3761732179" sldId="259"/>
            <ac:spMk id="2" creationId="{6BC6F18A-50A0-5F01-FEAB-4F35D8C359A0}"/>
          </ac:spMkLst>
        </pc:spChg>
        <pc:spChg chg="del mod ord">
          <ac:chgData name="Ben Jones (Ben Jones)" userId="e6e8a0f3-34fe-4d14-b7ab-3a9f1769fff2" providerId="ADAL" clId="{78C1D944-C5E2-4D33-BE3A-5C243E175D98}" dt="2025-06-10T10:20:37.666" v="11" actId="700"/>
          <ac:spMkLst>
            <pc:docMk/>
            <pc:sldMk cId="3761732179" sldId="259"/>
            <ac:spMk id="3" creationId="{54CB68D8-3828-8D9F-5BA1-F26475E17F10}"/>
          </ac:spMkLst>
        </pc:spChg>
        <pc:spChg chg="add mod ord">
          <ac:chgData name="Ben Jones (Ben Jones)" userId="e6e8a0f3-34fe-4d14-b7ab-3a9f1769fff2" providerId="ADAL" clId="{78C1D944-C5E2-4D33-BE3A-5C243E175D98}" dt="2025-06-10T10:20:44.568" v="33" actId="20577"/>
          <ac:spMkLst>
            <pc:docMk/>
            <pc:sldMk cId="3761732179" sldId="259"/>
            <ac:spMk id="4" creationId="{34E858F3-6574-26AD-D895-9F4874EC3BF2}"/>
          </ac:spMkLst>
        </pc:spChg>
        <pc:spChg chg="add del mod ord">
          <ac:chgData name="Ben Jones (Ben Jones)" userId="e6e8a0f3-34fe-4d14-b7ab-3a9f1769fff2" providerId="ADAL" clId="{78C1D944-C5E2-4D33-BE3A-5C243E175D98}" dt="2025-06-10T10:22:49.706" v="130"/>
          <ac:spMkLst>
            <pc:docMk/>
            <pc:sldMk cId="3761732179" sldId="259"/>
            <ac:spMk id="5" creationId="{77DCFBFC-F0A8-F3A5-427B-4F924F194E43}"/>
          </ac:spMkLst>
        </pc:spChg>
        <pc:spChg chg="add mod ord">
          <ac:chgData name="Ben Jones (Ben Jones)" userId="e6e8a0f3-34fe-4d14-b7ab-3a9f1769fff2" providerId="ADAL" clId="{78C1D944-C5E2-4D33-BE3A-5C243E175D98}" dt="2025-06-10T10:26:42.249" v="156" actId="27636"/>
          <ac:spMkLst>
            <pc:docMk/>
            <pc:sldMk cId="3761732179" sldId="259"/>
            <ac:spMk id="6" creationId="{6922DC9A-D773-BD11-9F06-5446190100C7}"/>
          </ac:spMkLst>
        </pc:spChg>
        <pc:picChg chg="add mod">
          <ac:chgData name="Ben Jones (Ben Jones)" userId="e6e8a0f3-34fe-4d14-b7ab-3a9f1769fff2" providerId="ADAL" clId="{78C1D944-C5E2-4D33-BE3A-5C243E175D98}" dt="2025-06-10T10:22:53.604" v="131" actId="27614"/>
          <ac:picMkLst>
            <pc:docMk/>
            <pc:sldMk cId="3761732179" sldId="259"/>
            <ac:picMk id="8" creationId="{5026CB8D-2FD0-2434-C269-76F083701408}"/>
          </ac:picMkLst>
        </pc:picChg>
      </pc:sldChg>
      <pc:sldChg chg="addSp delSp modSp new mod modClrScheme chgLayout">
        <pc:chgData name="Ben Jones (Ben Jones)" userId="e6e8a0f3-34fe-4d14-b7ab-3a9f1769fff2" providerId="ADAL" clId="{78C1D944-C5E2-4D33-BE3A-5C243E175D98}" dt="2025-06-11T10:14:27.695" v="930" actId="20577"/>
        <pc:sldMkLst>
          <pc:docMk/>
          <pc:sldMk cId="119910343" sldId="260"/>
        </pc:sldMkLst>
        <pc:spChg chg="del mod ord">
          <ac:chgData name="Ben Jones (Ben Jones)" userId="e6e8a0f3-34fe-4d14-b7ab-3a9f1769fff2" providerId="ADAL" clId="{78C1D944-C5E2-4D33-BE3A-5C243E175D98}" dt="2025-06-10T10:23:19.243" v="133" actId="700"/>
          <ac:spMkLst>
            <pc:docMk/>
            <pc:sldMk cId="119910343" sldId="260"/>
            <ac:spMk id="2" creationId="{7122FAA5-E19E-8A80-B4F2-16AE3A80892A}"/>
          </ac:spMkLst>
        </pc:spChg>
        <pc:spChg chg="del mod ord">
          <ac:chgData name="Ben Jones (Ben Jones)" userId="e6e8a0f3-34fe-4d14-b7ab-3a9f1769fff2" providerId="ADAL" clId="{78C1D944-C5E2-4D33-BE3A-5C243E175D98}" dt="2025-06-10T10:23:19.243" v="133" actId="700"/>
          <ac:spMkLst>
            <pc:docMk/>
            <pc:sldMk cId="119910343" sldId="260"/>
            <ac:spMk id="3" creationId="{576FB2C6-21C8-42FA-A68C-6805E5690CB3}"/>
          </ac:spMkLst>
        </pc:spChg>
        <pc:spChg chg="del">
          <ac:chgData name="Ben Jones (Ben Jones)" userId="e6e8a0f3-34fe-4d14-b7ab-3a9f1769fff2" providerId="ADAL" clId="{78C1D944-C5E2-4D33-BE3A-5C243E175D98}" dt="2025-06-10T10:23:19.243" v="133" actId="700"/>
          <ac:spMkLst>
            <pc:docMk/>
            <pc:sldMk cId="119910343" sldId="260"/>
            <ac:spMk id="4" creationId="{62C5E1C9-7BC1-3469-AFB1-1B216CBD00A6}"/>
          </ac:spMkLst>
        </pc:spChg>
        <pc:spChg chg="add mod ord">
          <ac:chgData name="Ben Jones (Ben Jones)" userId="e6e8a0f3-34fe-4d14-b7ab-3a9f1769fff2" providerId="ADAL" clId="{78C1D944-C5E2-4D33-BE3A-5C243E175D98}" dt="2025-06-10T10:26:03.616" v="152" actId="700"/>
          <ac:spMkLst>
            <pc:docMk/>
            <pc:sldMk cId="119910343" sldId="260"/>
            <ac:spMk id="5" creationId="{CAB6EDA1-5368-156C-E10E-309A274C4DC9}"/>
          </ac:spMkLst>
        </pc:spChg>
        <pc:spChg chg="add del mod ord">
          <ac:chgData name="Ben Jones (Ben Jones)" userId="e6e8a0f3-34fe-4d14-b7ab-3a9f1769fff2" providerId="ADAL" clId="{78C1D944-C5E2-4D33-BE3A-5C243E175D98}" dt="2025-06-10T10:26:03.616" v="152" actId="700"/>
          <ac:spMkLst>
            <pc:docMk/>
            <pc:sldMk cId="119910343" sldId="260"/>
            <ac:spMk id="6" creationId="{35749206-A58C-CBE0-6FC6-523123E0EF5C}"/>
          </ac:spMkLst>
        </pc:spChg>
        <pc:spChg chg="add del mod ord">
          <ac:chgData name="Ben Jones (Ben Jones)" userId="e6e8a0f3-34fe-4d14-b7ab-3a9f1769fff2" providerId="ADAL" clId="{78C1D944-C5E2-4D33-BE3A-5C243E175D98}" dt="2025-06-10T10:26:05.585" v="153" actId="22"/>
          <ac:spMkLst>
            <pc:docMk/>
            <pc:sldMk cId="119910343" sldId="260"/>
            <ac:spMk id="7" creationId="{E91E7BE5-7F9D-90B3-B90F-D80E25928A9A}"/>
          </ac:spMkLst>
        </pc:spChg>
        <pc:spChg chg="add del mod ord">
          <ac:chgData name="Ben Jones (Ben Jones)" userId="e6e8a0f3-34fe-4d14-b7ab-3a9f1769fff2" providerId="ADAL" clId="{78C1D944-C5E2-4D33-BE3A-5C243E175D98}" dt="2025-06-11T10:14:27.695" v="930" actId="20577"/>
          <ac:spMkLst>
            <pc:docMk/>
            <pc:sldMk cId="119910343" sldId="260"/>
            <ac:spMk id="8" creationId="{8B0B4C97-2535-9EAF-2C7C-8F0CAA91079E}"/>
          </ac:spMkLst>
        </pc:spChg>
        <pc:spChg chg="add mod">
          <ac:chgData name="Ben Jones (Ben Jones)" userId="e6e8a0f3-34fe-4d14-b7ab-3a9f1769fff2" providerId="ADAL" clId="{78C1D944-C5E2-4D33-BE3A-5C243E175D98}" dt="2025-06-10T10:27:01.151" v="158"/>
          <ac:spMkLst>
            <pc:docMk/>
            <pc:sldMk cId="119910343" sldId="260"/>
            <ac:spMk id="11" creationId="{6D037062-8BE8-F21E-33DA-F932ACA60810}"/>
          </ac:spMkLst>
        </pc:spChg>
        <pc:picChg chg="add mod ord">
          <ac:chgData name="Ben Jones (Ben Jones)" userId="e6e8a0f3-34fe-4d14-b7ab-3a9f1769fff2" providerId="ADAL" clId="{78C1D944-C5E2-4D33-BE3A-5C243E175D98}" dt="2025-06-10T10:26:05.585" v="153" actId="22"/>
          <ac:picMkLst>
            <pc:docMk/>
            <pc:sldMk cId="119910343" sldId="260"/>
            <ac:picMk id="10" creationId="{D2AF5855-D741-F058-7B7E-5BCEDAF86853}"/>
          </ac:picMkLst>
        </pc:picChg>
      </pc:sldChg>
      <pc:sldChg chg="addSp delSp modSp new del mod modClrScheme chgLayout">
        <pc:chgData name="Ben Jones (Ben Jones)" userId="e6e8a0f3-34fe-4d14-b7ab-3a9f1769fff2" providerId="ADAL" clId="{78C1D944-C5E2-4D33-BE3A-5C243E175D98}" dt="2025-06-11T10:32:05.370" v="1914" actId="2696"/>
        <pc:sldMkLst>
          <pc:docMk/>
          <pc:sldMk cId="3539071505" sldId="261"/>
        </pc:sldMkLst>
        <pc:spChg chg="del mod ord">
          <ac:chgData name="Ben Jones (Ben Jones)" userId="e6e8a0f3-34fe-4d14-b7ab-3a9f1769fff2" providerId="ADAL" clId="{78C1D944-C5E2-4D33-BE3A-5C243E175D98}" dt="2025-06-10T10:33:39.344" v="739" actId="700"/>
          <ac:spMkLst>
            <pc:docMk/>
            <pc:sldMk cId="3539071505" sldId="261"/>
            <ac:spMk id="2" creationId="{552FCBC4-955F-8AE1-F8E4-1F21413CC949}"/>
          </ac:spMkLst>
        </pc:spChg>
        <pc:spChg chg="del mod ord">
          <ac:chgData name="Ben Jones (Ben Jones)" userId="e6e8a0f3-34fe-4d14-b7ab-3a9f1769fff2" providerId="ADAL" clId="{78C1D944-C5E2-4D33-BE3A-5C243E175D98}" dt="2025-06-10T10:33:39.344" v="739" actId="700"/>
          <ac:spMkLst>
            <pc:docMk/>
            <pc:sldMk cId="3539071505" sldId="261"/>
            <ac:spMk id="3" creationId="{7A0048FB-635A-D09C-3384-BF483F124939}"/>
          </ac:spMkLst>
        </pc:spChg>
        <pc:spChg chg="del">
          <ac:chgData name="Ben Jones (Ben Jones)" userId="e6e8a0f3-34fe-4d14-b7ab-3a9f1769fff2" providerId="ADAL" clId="{78C1D944-C5E2-4D33-BE3A-5C243E175D98}" dt="2025-06-10T10:33:39.344" v="739" actId="700"/>
          <ac:spMkLst>
            <pc:docMk/>
            <pc:sldMk cId="3539071505" sldId="261"/>
            <ac:spMk id="4" creationId="{1960A6A1-305E-85AC-9DCE-424B0FD3AD65}"/>
          </ac:spMkLst>
        </pc:spChg>
        <pc:spChg chg="add mod ord">
          <ac:chgData name="Ben Jones (Ben Jones)" userId="e6e8a0f3-34fe-4d14-b7ab-3a9f1769fff2" providerId="ADAL" clId="{78C1D944-C5E2-4D33-BE3A-5C243E175D98}" dt="2025-06-10T10:36:06.225" v="793" actId="20577"/>
          <ac:spMkLst>
            <pc:docMk/>
            <pc:sldMk cId="3539071505" sldId="261"/>
            <ac:spMk id="5" creationId="{D486937B-AE08-CEA9-288B-A7E12B6EEC9E}"/>
          </ac:spMkLst>
        </pc:spChg>
        <pc:spChg chg="add del mod ord">
          <ac:chgData name="Ben Jones (Ben Jones)" userId="e6e8a0f3-34fe-4d14-b7ab-3a9f1769fff2" providerId="ADAL" clId="{78C1D944-C5E2-4D33-BE3A-5C243E175D98}" dt="2025-06-10T10:34:10.174" v="769" actId="700"/>
          <ac:spMkLst>
            <pc:docMk/>
            <pc:sldMk cId="3539071505" sldId="261"/>
            <ac:spMk id="6" creationId="{51C6FAEF-D681-780C-98A5-7C89D373BDDF}"/>
          </ac:spMkLst>
        </pc:spChg>
        <pc:spChg chg="add mod ord">
          <ac:chgData name="Ben Jones (Ben Jones)" userId="e6e8a0f3-34fe-4d14-b7ab-3a9f1769fff2" providerId="ADAL" clId="{78C1D944-C5E2-4D33-BE3A-5C243E175D98}" dt="2025-06-10T10:35:42.310" v="780" actId="368"/>
          <ac:spMkLst>
            <pc:docMk/>
            <pc:sldMk cId="3539071505" sldId="261"/>
            <ac:spMk id="7" creationId="{EFEA9320-0444-71FB-F85F-FBA13C9156C9}"/>
          </ac:spMkLst>
        </pc:spChg>
        <pc:spChg chg="add mod ord">
          <ac:chgData name="Ben Jones (Ben Jones)" userId="e6e8a0f3-34fe-4d14-b7ab-3a9f1769fff2" providerId="ADAL" clId="{78C1D944-C5E2-4D33-BE3A-5C243E175D98}" dt="2025-06-10T10:34:19.461" v="774" actId="5793"/>
          <ac:spMkLst>
            <pc:docMk/>
            <pc:sldMk cId="3539071505" sldId="261"/>
            <ac:spMk id="8" creationId="{359FE974-4D1E-3967-5B90-8562E74CE499}"/>
          </ac:spMkLst>
        </pc:spChg>
        <pc:spChg chg="add mod ord">
          <ac:chgData name="Ben Jones (Ben Jones)" userId="e6e8a0f3-34fe-4d14-b7ab-3a9f1769fff2" providerId="ADAL" clId="{78C1D944-C5E2-4D33-BE3A-5C243E175D98}" dt="2025-06-10T10:34:35.839" v="777" actId="20577"/>
          <ac:spMkLst>
            <pc:docMk/>
            <pc:sldMk cId="3539071505" sldId="261"/>
            <ac:spMk id="9" creationId="{D6523559-2C61-8EBE-6F77-9D95DA6B8E76}"/>
          </ac:spMkLst>
        </pc:spChg>
        <pc:spChg chg="add mod ord">
          <ac:chgData name="Ben Jones (Ben Jones)" userId="e6e8a0f3-34fe-4d14-b7ab-3a9f1769fff2" providerId="ADAL" clId="{78C1D944-C5E2-4D33-BE3A-5C243E175D98}" dt="2025-06-10T10:34:38.996" v="779" actId="5793"/>
          <ac:spMkLst>
            <pc:docMk/>
            <pc:sldMk cId="3539071505" sldId="261"/>
            <ac:spMk id="10" creationId="{84DCB01C-1983-9701-C36D-97E70AE72B48}"/>
          </ac:spMkLst>
        </pc:spChg>
      </pc:sldChg>
      <pc:sldChg chg="modSp add mod">
        <pc:chgData name="Ben Jones (Ben Jones)" userId="e6e8a0f3-34fe-4d14-b7ab-3a9f1769fff2" providerId="ADAL" clId="{78C1D944-C5E2-4D33-BE3A-5C243E175D98}" dt="2025-06-11T10:44:03.813" v="2370" actId="14100"/>
        <pc:sldMkLst>
          <pc:docMk/>
          <pc:sldMk cId="3768076261" sldId="262"/>
        </pc:sldMkLst>
        <pc:spChg chg="mod">
          <ac:chgData name="Ben Jones (Ben Jones)" userId="e6e8a0f3-34fe-4d14-b7ab-3a9f1769fff2" providerId="ADAL" clId="{78C1D944-C5E2-4D33-BE3A-5C243E175D98}" dt="2025-06-10T10:27:55.180" v="180" actId="20577"/>
          <ac:spMkLst>
            <pc:docMk/>
            <pc:sldMk cId="3768076261" sldId="262"/>
            <ac:spMk id="5" creationId="{CB87B387-E9FE-C7F6-2747-83EEAC469951}"/>
          </ac:spMkLst>
        </pc:spChg>
        <pc:spChg chg="mod">
          <ac:chgData name="Ben Jones (Ben Jones)" userId="e6e8a0f3-34fe-4d14-b7ab-3a9f1769fff2" providerId="ADAL" clId="{78C1D944-C5E2-4D33-BE3A-5C243E175D98}" dt="2025-06-11T10:31:07.599" v="1857" actId="20577"/>
          <ac:spMkLst>
            <pc:docMk/>
            <pc:sldMk cId="3768076261" sldId="262"/>
            <ac:spMk id="8" creationId="{7D7A5026-098C-E06D-AE74-C3BF1B1C95AA}"/>
          </ac:spMkLst>
        </pc:spChg>
        <pc:picChg chg="mod modCrop">
          <ac:chgData name="Ben Jones (Ben Jones)" userId="e6e8a0f3-34fe-4d14-b7ab-3a9f1769fff2" providerId="ADAL" clId="{78C1D944-C5E2-4D33-BE3A-5C243E175D98}" dt="2025-06-11T10:44:03.813" v="2370" actId="14100"/>
          <ac:picMkLst>
            <pc:docMk/>
            <pc:sldMk cId="3768076261" sldId="262"/>
            <ac:picMk id="10" creationId="{07F6DB65-C117-4457-D2D5-9E585B133991}"/>
          </ac:picMkLst>
        </pc:picChg>
      </pc:sldChg>
      <pc:sldChg chg="addSp delSp modSp new mod modClrScheme chgLayout">
        <pc:chgData name="Ben Jones (Ben Jones)" userId="e6e8a0f3-34fe-4d14-b7ab-3a9f1769fff2" providerId="ADAL" clId="{78C1D944-C5E2-4D33-BE3A-5C243E175D98}" dt="2025-06-11T10:44:31.123" v="2377" actId="20577"/>
        <pc:sldMkLst>
          <pc:docMk/>
          <pc:sldMk cId="1175822862" sldId="263"/>
        </pc:sldMkLst>
        <pc:spChg chg="del mod ord">
          <ac:chgData name="Ben Jones (Ben Jones)" userId="e6e8a0f3-34fe-4d14-b7ab-3a9f1769fff2" providerId="ADAL" clId="{78C1D944-C5E2-4D33-BE3A-5C243E175D98}" dt="2025-06-10T10:36:28.714" v="796" actId="700"/>
          <ac:spMkLst>
            <pc:docMk/>
            <pc:sldMk cId="1175822862" sldId="263"/>
            <ac:spMk id="2" creationId="{B36F7922-3FD2-5254-D6C9-A29D3EC83AA0}"/>
          </ac:spMkLst>
        </pc:spChg>
        <pc:spChg chg="del">
          <ac:chgData name="Ben Jones (Ben Jones)" userId="e6e8a0f3-34fe-4d14-b7ab-3a9f1769fff2" providerId="ADAL" clId="{78C1D944-C5E2-4D33-BE3A-5C243E175D98}" dt="2025-06-10T10:36:28.714" v="796" actId="700"/>
          <ac:spMkLst>
            <pc:docMk/>
            <pc:sldMk cId="1175822862" sldId="263"/>
            <ac:spMk id="3" creationId="{76FAADD7-01A6-BF9D-8973-7FC361281E9A}"/>
          </ac:spMkLst>
        </pc:spChg>
        <pc:spChg chg="del mod ord">
          <ac:chgData name="Ben Jones (Ben Jones)" userId="e6e8a0f3-34fe-4d14-b7ab-3a9f1769fff2" providerId="ADAL" clId="{78C1D944-C5E2-4D33-BE3A-5C243E175D98}" dt="2025-06-10T10:36:28.714" v="796" actId="700"/>
          <ac:spMkLst>
            <pc:docMk/>
            <pc:sldMk cId="1175822862" sldId="263"/>
            <ac:spMk id="4" creationId="{469B33A5-F61D-55B1-29EF-64A0B9EC6CEA}"/>
          </ac:spMkLst>
        </pc:spChg>
        <pc:spChg chg="del">
          <ac:chgData name="Ben Jones (Ben Jones)" userId="e6e8a0f3-34fe-4d14-b7ab-3a9f1769fff2" providerId="ADAL" clId="{78C1D944-C5E2-4D33-BE3A-5C243E175D98}" dt="2025-06-10T10:36:28.714" v="796" actId="700"/>
          <ac:spMkLst>
            <pc:docMk/>
            <pc:sldMk cId="1175822862" sldId="263"/>
            <ac:spMk id="5" creationId="{8E616ABA-FB50-2BEE-2BA7-350C3EEF918E}"/>
          </ac:spMkLst>
        </pc:spChg>
        <pc:spChg chg="del">
          <ac:chgData name="Ben Jones (Ben Jones)" userId="e6e8a0f3-34fe-4d14-b7ab-3a9f1769fff2" providerId="ADAL" clId="{78C1D944-C5E2-4D33-BE3A-5C243E175D98}" dt="2025-06-10T10:36:28.714" v="796" actId="700"/>
          <ac:spMkLst>
            <pc:docMk/>
            <pc:sldMk cId="1175822862" sldId="263"/>
            <ac:spMk id="6" creationId="{EE2C01EF-8D67-4170-14B9-59272CE770C8}"/>
          </ac:spMkLst>
        </pc:spChg>
        <pc:spChg chg="add mod ord">
          <ac:chgData name="Ben Jones (Ben Jones)" userId="e6e8a0f3-34fe-4d14-b7ab-3a9f1769fff2" providerId="ADAL" clId="{78C1D944-C5E2-4D33-BE3A-5C243E175D98}" dt="2025-06-11T10:44:29.003" v="2375"/>
          <ac:spMkLst>
            <pc:docMk/>
            <pc:sldMk cId="1175822862" sldId="263"/>
            <ac:spMk id="7" creationId="{56C6F239-F5E8-6417-880B-0B56CE59D207}"/>
          </ac:spMkLst>
        </pc:spChg>
        <pc:spChg chg="add mod ord">
          <ac:chgData name="Ben Jones (Ben Jones)" userId="e6e8a0f3-34fe-4d14-b7ab-3a9f1769fff2" providerId="ADAL" clId="{78C1D944-C5E2-4D33-BE3A-5C243E175D98}" dt="2025-06-11T10:44:31.123" v="2377" actId="20577"/>
          <ac:spMkLst>
            <pc:docMk/>
            <pc:sldMk cId="1175822862" sldId="263"/>
            <ac:spMk id="8" creationId="{A8D1847C-4AD3-1D2C-43B8-828394D9FF0E}"/>
          </ac:spMkLst>
        </pc:spChg>
      </pc:sldChg>
      <pc:sldChg chg="addSp delSp modSp new mod ord modClrScheme chgLayout">
        <pc:chgData name="Ben Jones (Ben Jones)" userId="e6e8a0f3-34fe-4d14-b7ab-3a9f1769fff2" providerId="ADAL" clId="{78C1D944-C5E2-4D33-BE3A-5C243E175D98}" dt="2025-06-11T10:53:50.929" v="2389" actId="1076"/>
        <pc:sldMkLst>
          <pc:docMk/>
          <pc:sldMk cId="549990195" sldId="264"/>
        </pc:sldMkLst>
        <pc:spChg chg="add">
          <ac:chgData name="Ben Jones (Ben Jones)" userId="e6e8a0f3-34fe-4d14-b7ab-3a9f1769fff2" providerId="ADAL" clId="{78C1D944-C5E2-4D33-BE3A-5C243E175D98}" dt="2025-06-10T10:50:30.800" v="857"/>
          <ac:spMkLst>
            <pc:docMk/>
            <pc:sldMk cId="549990195" sldId="264"/>
            <ac:spMk id="2" creationId="{3E5AD161-60F0-E66F-08D7-69EE880648AE}"/>
          </ac:spMkLst>
        </pc:spChg>
        <pc:spChg chg="del mod ord">
          <ac:chgData name="Ben Jones (Ben Jones)" userId="e6e8a0f3-34fe-4d14-b7ab-3a9f1769fff2" providerId="ADAL" clId="{78C1D944-C5E2-4D33-BE3A-5C243E175D98}" dt="2025-06-10T10:37:18.750" v="805" actId="700"/>
          <ac:spMkLst>
            <pc:docMk/>
            <pc:sldMk cId="549990195" sldId="264"/>
            <ac:spMk id="2" creationId="{A57EB72A-FAC9-5FF8-E6A3-8E830C23359A}"/>
          </ac:spMkLst>
        </pc:spChg>
        <pc:spChg chg="del">
          <ac:chgData name="Ben Jones (Ben Jones)" userId="e6e8a0f3-34fe-4d14-b7ab-3a9f1769fff2" providerId="ADAL" clId="{78C1D944-C5E2-4D33-BE3A-5C243E175D98}" dt="2025-06-10T10:37:18.750" v="805" actId="700"/>
          <ac:spMkLst>
            <pc:docMk/>
            <pc:sldMk cId="549990195" sldId="264"/>
            <ac:spMk id="3" creationId="{4B459B9A-A121-9FB8-3533-C68A5F13F534}"/>
          </ac:spMkLst>
        </pc:spChg>
        <pc:spChg chg="add del mod">
          <ac:chgData name="Ben Jones (Ben Jones)" userId="e6e8a0f3-34fe-4d14-b7ab-3a9f1769fff2" providerId="ADAL" clId="{78C1D944-C5E2-4D33-BE3A-5C243E175D98}" dt="2025-06-11T10:53:44.425" v="2386" actId="478"/>
          <ac:spMkLst>
            <pc:docMk/>
            <pc:sldMk cId="549990195" sldId="264"/>
            <ac:spMk id="3" creationId="{9C6AAA48-BA12-78A4-ADE1-BB625A8BDDC5}"/>
          </ac:spMkLst>
        </pc:spChg>
        <pc:spChg chg="del mod ord">
          <ac:chgData name="Ben Jones (Ben Jones)" userId="e6e8a0f3-34fe-4d14-b7ab-3a9f1769fff2" providerId="ADAL" clId="{78C1D944-C5E2-4D33-BE3A-5C243E175D98}" dt="2025-06-10T10:37:18.750" v="805" actId="700"/>
          <ac:spMkLst>
            <pc:docMk/>
            <pc:sldMk cId="549990195" sldId="264"/>
            <ac:spMk id="4" creationId="{A399DAE5-01B5-FB06-16F1-C5755F25B1DD}"/>
          </ac:spMkLst>
        </pc:spChg>
        <pc:spChg chg="del">
          <ac:chgData name="Ben Jones (Ben Jones)" userId="e6e8a0f3-34fe-4d14-b7ab-3a9f1769fff2" providerId="ADAL" clId="{78C1D944-C5E2-4D33-BE3A-5C243E175D98}" dt="2025-06-10T10:37:18.750" v="805" actId="700"/>
          <ac:spMkLst>
            <pc:docMk/>
            <pc:sldMk cId="549990195" sldId="264"/>
            <ac:spMk id="5" creationId="{8F0B9F06-AFBD-49F7-9BE1-7B56FE216A71}"/>
          </ac:spMkLst>
        </pc:spChg>
        <pc:spChg chg="del">
          <ac:chgData name="Ben Jones (Ben Jones)" userId="e6e8a0f3-34fe-4d14-b7ab-3a9f1769fff2" providerId="ADAL" clId="{78C1D944-C5E2-4D33-BE3A-5C243E175D98}" dt="2025-06-10T10:37:18.750" v="805" actId="700"/>
          <ac:spMkLst>
            <pc:docMk/>
            <pc:sldMk cId="549990195" sldId="264"/>
            <ac:spMk id="6" creationId="{4DEE1672-B77F-9592-4653-CB3C8E0634AB}"/>
          </ac:spMkLst>
        </pc:spChg>
        <pc:spChg chg="add mod ord">
          <ac:chgData name="Ben Jones (Ben Jones)" userId="e6e8a0f3-34fe-4d14-b7ab-3a9f1769fff2" providerId="ADAL" clId="{78C1D944-C5E2-4D33-BE3A-5C243E175D98}" dt="2025-06-11T10:51:21.654" v="2382"/>
          <ac:spMkLst>
            <pc:docMk/>
            <pc:sldMk cId="549990195" sldId="264"/>
            <ac:spMk id="7" creationId="{A5E19FFB-3D8F-DB03-B38B-27FE43EC06C8}"/>
          </ac:spMkLst>
        </pc:spChg>
        <pc:spChg chg="add del mod ord">
          <ac:chgData name="Ben Jones (Ben Jones)" userId="e6e8a0f3-34fe-4d14-b7ab-3a9f1769fff2" providerId="ADAL" clId="{78C1D944-C5E2-4D33-BE3A-5C243E175D98}" dt="2025-06-10T10:39:13.668" v="837" actId="478"/>
          <ac:spMkLst>
            <pc:docMk/>
            <pc:sldMk cId="549990195" sldId="264"/>
            <ac:spMk id="8" creationId="{52A00011-1D95-177D-779A-39FDCBB8629F}"/>
          </ac:spMkLst>
        </pc:spChg>
        <pc:spChg chg="add mod">
          <ac:chgData name="Ben Jones (Ben Jones)" userId="e6e8a0f3-34fe-4d14-b7ab-3a9f1769fff2" providerId="ADAL" clId="{78C1D944-C5E2-4D33-BE3A-5C243E175D98}" dt="2025-06-10T10:37:21.829" v="808"/>
          <ac:spMkLst>
            <pc:docMk/>
            <pc:sldMk cId="549990195" sldId="264"/>
            <ac:spMk id="9" creationId="{80F65A99-08C1-A978-A12B-8BB44A1B9690}"/>
          </ac:spMkLst>
        </pc:spChg>
        <pc:spChg chg="add mod ord">
          <ac:chgData name="Ben Jones (Ben Jones)" userId="e6e8a0f3-34fe-4d14-b7ab-3a9f1769fff2" providerId="ADAL" clId="{78C1D944-C5E2-4D33-BE3A-5C243E175D98}" dt="2025-06-11T10:51:29.059" v="2383"/>
          <ac:spMkLst>
            <pc:docMk/>
            <pc:sldMk cId="549990195" sldId="264"/>
            <ac:spMk id="10" creationId="{400FA594-97CE-8BD3-D0B0-58075BCDEA2F}"/>
          </ac:spMkLst>
        </pc:spChg>
        <pc:spChg chg="add del mod">
          <ac:chgData name="Ben Jones (Ben Jones)" userId="e6e8a0f3-34fe-4d14-b7ab-3a9f1769fff2" providerId="ADAL" clId="{78C1D944-C5E2-4D33-BE3A-5C243E175D98}" dt="2025-06-10T10:39:16.928" v="838"/>
          <ac:spMkLst>
            <pc:docMk/>
            <pc:sldMk cId="549990195" sldId="264"/>
            <ac:spMk id="12" creationId="{03DC8AE5-72E6-4166-0772-D20D28E06A87}"/>
          </ac:spMkLst>
        </pc:spChg>
        <pc:picChg chg="add mod">
          <ac:chgData name="Ben Jones (Ben Jones)" userId="e6e8a0f3-34fe-4d14-b7ab-3a9f1769fff2" providerId="ADAL" clId="{78C1D944-C5E2-4D33-BE3A-5C243E175D98}" dt="2025-06-11T10:53:50.929" v="2389" actId="1076"/>
          <ac:picMkLst>
            <pc:docMk/>
            <pc:sldMk cId="549990195" sldId="264"/>
            <ac:picMk id="5" creationId="{476258C4-15AC-3707-D959-62E0CC627B50}"/>
          </ac:picMkLst>
        </pc:picChg>
        <pc:picChg chg="add del mod">
          <ac:chgData name="Ben Jones (Ben Jones)" userId="e6e8a0f3-34fe-4d14-b7ab-3a9f1769fff2" providerId="ADAL" clId="{78C1D944-C5E2-4D33-BE3A-5C243E175D98}" dt="2025-06-11T10:53:40.116" v="2384" actId="478"/>
          <ac:picMkLst>
            <pc:docMk/>
            <pc:sldMk cId="549990195" sldId="264"/>
            <ac:picMk id="13" creationId="{618E47E8-A163-12CC-AB54-95BF75450C40}"/>
          </ac:picMkLst>
        </pc:picChg>
      </pc:sldChg>
      <pc:sldChg chg="modSp add mod">
        <pc:chgData name="Ben Jones (Ben Jones)" userId="e6e8a0f3-34fe-4d14-b7ab-3a9f1769fff2" providerId="ADAL" clId="{78C1D944-C5E2-4D33-BE3A-5C243E175D98}" dt="2025-06-11T10:31:52.925" v="1913" actId="20577"/>
        <pc:sldMkLst>
          <pc:docMk/>
          <pc:sldMk cId="2877023561" sldId="265"/>
        </pc:sldMkLst>
        <pc:spChg chg="mod">
          <ac:chgData name="Ben Jones (Ben Jones)" userId="e6e8a0f3-34fe-4d14-b7ab-3a9f1769fff2" providerId="ADAL" clId="{78C1D944-C5E2-4D33-BE3A-5C243E175D98}" dt="2025-06-11T10:19:02.778" v="1182" actId="20577"/>
          <ac:spMkLst>
            <pc:docMk/>
            <pc:sldMk cId="2877023561" sldId="265"/>
            <ac:spMk id="5" creationId="{A5B7A199-59B1-B670-C3F2-7080174A1598}"/>
          </ac:spMkLst>
        </pc:spChg>
        <pc:spChg chg="mod">
          <ac:chgData name="Ben Jones (Ben Jones)" userId="e6e8a0f3-34fe-4d14-b7ab-3a9f1769fff2" providerId="ADAL" clId="{78C1D944-C5E2-4D33-BE3A-5C243E175D98}" dt="2025-06-11T10:31:52.925" v="1913" actId="20577"/>
          <ac:spMkLst>
            <pc:docMk/>
            <pc:sldMk cId="2877023561" sldId="265"/>
            <ac:spMk id="8" creationId="{D3D97531-F7C0-AC5C-FF68-429B35CCCC42}"/>
          </ac:spMkLst>
        </pc:spChg>
      </pc:sldChg>
      <pc:sldChg chg="modSp new mod">
        <pc:chgData name="Ben Jones (Ben Jones)" userId="e6e8a0f3-34fe-4d14-b7ab-3a9f1769fff2" providerId="ADAL" clId="{78C1D944-C5E2-4D33-BE3A-5C243E175D98}" dt="2025-06-11T10:25:34.786" v="1252" actId="6549"/>
        <pc:sldMkLst>
          <pc:docMk/>
          <pc:sldMk cId="1371452278" sldId="266"/>
        </pc:sldMkLst>
        <pc:spChg chg="mod">
          <ac:chgData name="Ben Jones (Ben Jones)" userId="e6e8a0f3-34fe-4d14-b7ab-3a9f1769fff2" providerId="ADAL" clId="{78C1D944-C5E2-4D33-BE3A-5C243E175D98}" dt="2025-06-11T10:19:51.534" v="1217"/>
          <ac:spMkLst>
            <pc:docMk/>
            <pc:sldMk cId="1371452278" sldId="266"/>
            <ac:spMk id="2" creationId="{D7B926E6-B092-8ABF-BB56-22D47C8E191A}"/>
          </ac:spMkLst>
        </pc:spChg>
        <pc:spChg chg="mod">
          <ac:chgData name="Ben Jones (Ben Jones)" userId="e6e8a0f3-34fe-4d14-b7ab-3a9f1769fff2" providerId="ADAL" clId="{78C1D944-C5E2-4D33-BE3A-5C243E175D98}" dt="2025-06-11T10:25:13.942" v="1247" actId="255"/>
          <ac:spMkLst>
            <pc:docMk/>
            <pc:sldMk cId="1371452278" sldId="266"/>
            <ac:spMk id="3" creationId="{8B9FF92A-9D81-781D-50C8-4CEDEDA00492}"/>
          </ac:spMkLst>
        </pc:spChg>
        <pc:spChg chg="mod">
          <ac:chgData name="Ben Jones (Ben Jones)" userId="e6e8a0f3-34fe-4d14-b7ab-3a9f1769fff2" providerId="ADAL" clId="{78C1D944-C5E2-4D33-BE3A-5C243E175D98}" dt="2025-06-11T10:25:34.786" v="1252" actId="6549"/>
          <ac:spMkLst>
            <pc:docMk/>
            <pc:sldMk cId="1371452278" sldId="266"/>
            <ac:spMk id="4" creationId="{8020EEFE-4DF9-2DEF-3577-4E7A4CE9D3B0}"/>
          </ac:spMkLst>
        </pc:spChg>
        <pc:spChg chg="mod">
          <ac:chgData name="Ben Jones (Ben Jones)" userId="e6e8a0f3-34fe-4d14-b7ab-3a9f1769fff2" providerId="ADAL" clId="{78C1D944-C5E2-4D33-BE3A-5C243E175D98}" dt="2025-06-11T10:25:08.161" v="1246" actId="255"/>
          <ac:spMkLst>
            <pc:docMk/>
            <pc:sldMk cId="1371452278" sldId="266"/>
            <ac:spMk id="5" creationId="{18BB9439-09D3-FC1B-0435-EEC863971DC6}"/>
          </ac:spMkLst>
        </pc:spChg>
        <pc:spChg chg="mod">
          <ac:chgData name="Ben Jones (Ben Jones)" userId="e6e8a0f3-34fe-4d14-b7ab-3a9f1769fff2" providerId="ADAL" clId="{78C1D944-C5E2-4D33-BE3A-5C243E175D98}" dt="2025-06-11T10:21:08.502" v="1227"/>
          <ac:spMkLst>
            <pc:docMk/>
            <pc:sldMk cId="1371452278" sldId="266"/>
            <ac:spMk id="6" creationId="{F8B35CD7-52B4-E879-AAD7-D614DCF8B2F8}"/>
          </ac:spMkLst>
        </pc:spChg>
      </pc:sldChg>
      <pc:sldChg chg="add">
        <pc:chgData name="Ben Jones (Ben Jones)" userId="e6e8a0f3-34fe-4d14-b7ab-3a9f1769fff2" providerId="ADAL" clId="{78C1D944-C5E2-4D33-BE3A-5C243E175D98}" dt="2025-06-11T10:29:35.916" v="1784"/>
        <pc:sldMkLst>
          <pc:docMk/>
          <pc:sldMk cId="2546578239" sldId="267"/>
        </pc:sldMkLst>
      </pc:sldChg>
      <pc:sldChg chg="addSp delSp modSp new mod">
        <pc:chgData name="Ben Jones (Ben Jones)" userId="e6e8a0f3-34fe-4d14-b7ab-3a9f1769fff2" providerId="ADAL" clId="{78C1D944-C5E2-4D33-BE3A-5C243E175D98}" dt="2025-06-11T10:35:30.019" v="1984" actId="14100"/>
        <pc:sldMkLst>
          <pc:docMk/>
          <pc:sldMk cId="1341755663" sldId="268"/>
        </pc:sldMkLst>
        <pc:spChg chg="mod">
          <ac:chgData name="Ben Jones (Ben Jones)" userId="e6e8a0f3-34fe-4d14-b7ab-3a9f1769fff2" providerId="ADAL" clId="{78C1D944-C5E2-4D33-BE3A-5C243E175D98}" dt="2025-06-11T10:34:04.511" v="1922"/>
          <ac:spMkLst>
            <pc:docMk/>
            <pc:sldMk cId="1341755663" sldId="268"/>
            <ac:spMk id="2" creationId="{3ABCB7CB-EBB7-B482-9EAE-E02703A2A60D}"/>
          </ac:spMkLst>
        </pc:spChg>
        <pc:spChg chg="del">
          <ac:chgData name="Ben Jones (Ben Jones)" userId="e6e8a0f3-34fe-4d14-b7ab-3a9f1769fff2" providerId="ADAL" clId="{78C1D944-C5E2-4D33-BE3A-5C243E175D98}" dt="2025-06-11T10:33:50.665" v="1919" actId="22"/>
          <ac:spMkLst>
            <pc:docMk/>
            <pc:sldMk cId="1341755663" sldId="268"/>
            <ac:spMk id="3" creationId="{1B78C839-AB88-4EA6-6B4E-55E6DDAE8875}"/>
          </ac:spMkLst>
        </pc:spChg>
        <pc:spChg chg="add del">
          <ac:chgData name="Ben Jones (Ben Jones)" userId="e6e8a0f3-34fe-4d14-b7ab-3a9f1769fff2" providerId="ADAL" clId="{78C1D944-C5E2-4D33-BE3A-5C243E175D98}" dt="2025-06-11T10:34:02.729" v="1921" actId="22"/>
          <ac:spMkLst>
            <pc:docMk/>
            <pc:sldMk cId="1341755663" sldId="268"/>
            <ac:spMk id="7" creationId="{997C49E5-EDA4-DA79-A2D0-4B74A5172A36}"/>
          </ac:spMkLst>
        </pc:spChg>
        <pc:picChg chg="add mod ord modCrop">
          <ac:chgData name="Ben Jones (Ben Jones)" userId="e6e8a0f3-34fe-4d14-b7ab-3a9f1769fff2" providerId="ADAL" clId="{78C1D944-C5E2-4D33-BE3A-5C243E175D98}" dt="2025-06-11T10:35:30.019" v="1984" actId="14100"/>
          <ac:picMkLst>
            <pc:docMk/>
            <pc:sldMk cId="1341755663" sldId="268"/>
            <ac:picMk id="5" creationId="{95492B30-1CEF-61C9-5EB5-466D70FDBD7C}"/>
          </ac:picMkLst>
        </pc:picChg>
      </pc:sldChg>
      <pc:sldChg chg="addSp delSp modSp new mod modClrScheme chgLayout">
        <pc:chgData name="Ben Jones (Ben Jones)" userId="e6e8a0f3-34fe-4d14-b7ab-3a9f1769fff2" providerId="ADAL" clId="{78C1D944-C5E2-4D33-BE3A-5C243E175D98}" dt="2025-06-11T10:39:10.646" v="2060" actId="1076"/>
        <pc:sldMkLst>
          <pc:docMk/>
          <pc:sldMk cId="1258540653" sldId="269"/>
        </pc:sldMkLst>
        <pc:spChg chg="del mod ord">
          <ac:chgData name="Ben Jones (Ben Jones)" userId="e6e8a0f3-34fe-4d14-b7ab-3a9f1769fff2" providerId="ADAL" clId="{78C1D944-C5E2-4D33-BE3A-5C243E175D98}" dt="2025-06-11T10:36:15.406" v="1989" actId="700"/>
          <ac:spMkLst>
            <pc:docMk/>
            <pc:sldMk cId="1258540653" sldId="269"/>
            <ac:spMk id="2" creationId="{89114382-99AB-42DA-7C0C-984A368B5A19}"/>
          </ac:spMkLst>
        </pc:spChg>
        <pc:spChg chg="del mod ord">
          <ac:chgData name="Ben Jones (Ben Jones)" userId="e6e8a0f3-34fe-4d14-b7ab-3a9f1769fff2" providerId="ADAL" clId="{78C1D944-C5E2-4D33-BE3A-5C243E175D98}" dt="2025-06-11T10:36:15.406" v="1989" actId="700"/>
          <ac:spMkLst>
            <pc:docMk/>
            <pc:sldMk cId="1258540653" sldId="269"/>
            <ac:spMk id="3" creationId="{C5D2894B-1C3D-D4D3-2873-C39373E835A5}"/>
          </ac:spMkLst>
        </pc:spChg>
        <pc:spChg chg="del">
          <ac:chgData name="Ben Jones (Ben Jones)" userId="e6e8a0f3-34fe-4d14-b7ab-3a9f1769fff2" providerId="ADAL" clId="{78C1D944-C5E2-4D33-BE3A-5C243E175D98}" dt="2025-06-11T10:36:15.406" v="1989" actId="700"/>
          <ac:spMkLst>
            <pc:docMk/>
            <pc:sldMk cId="1258540653" sldId="269"/>
            <ac:spMk id="4" creationId="{79624ACF-6B31-9750-3260-3FA0DD26D912}"/>
          </ac:spMkLst>
        </pc:spChg>
        <pc:spChg chg="add mod ord">
          <ac:chgData name="Ben Jones (Ben Jones)" userId="e6e8a0f3-34fe-4d14-b7ab-3a9f1769fff2" providerId="ADAL" clId="{78C1D944-C5E2-4D33-BE3A-5C243E175D98}" dt="2025-06-11T10:36:20.745" v="1990"/>
          <ac:spMkLst>
            <pc:docMk/>
            <pc:sldMk cId="1258540653" sldId="269"/>
            <ac:spMk id="5" creationId="{3C570495-4503-0D1B-620C-91F7078BEE1D}"/>
          </ac:spMkLst>
        </pc:spChg>
        <pc:spChg chg="add del mod ord">
          <ac:chgData name="Ben Jones (Ben Jones)" userId="e6e8a0f3-34fe-4d14-b7ab-3a9f1769fff2" providerId="ADAL" clId="{78C1D944-C5E2-4D33-BE3A-5C243E175D98}" dt="2025-06-11T10:37:34.022" v="1995" actId="22"/>
          <ac:spMkLst>
            <pc:docMk/>
            <pc:sldMk cId="1258540653" sldId="269"/>
            <ac:spMk id="6" creationId="{335D00F8-92CF-C94C-ED33-2855BFADB4DD}"/>
          </ac:spMkLst>
        </pc:spChg>
        <pc:spChg chg="add del mod">
          <ac:chgData name="Ben Jones (Ben Jones)" userId="e6e8a0f3-34fe-4d14-b7ab-3a9f1769fff2" providerId="ADAL" clId="{78C1D944-C5E2-4D33-BE3A-5C243E175D98}" dt="2025-06-11T10:38:21.455" v="2001" actId="22"/>
          <ac:spMkLst>
            <pc:docMk/>
            <pc:sldMk cId="1258540653" sldId="269"/>
            <ac:spMk id="10" creationId="{D7A8EEC7-FFEC-A69F-EA9A-EBE658B2EC72}"/>
          </ac:spMkLst>
        </pc:spChg>
        <pc:picChg chg="add del mod ord">
          <ac:chgData name="Ben Jones (Ben Jones)" userId="e6e8a0f3-34fe-4d14-b7ab-3a9f1769fff2" providerId="ADAL" clId="{78C1D944-C5E2-4D33-BE3A-5C243E175D98}" dt="2025-06-11T10:38:07.016" v="1996" actId="478"/>
          <ac:picMkLst>
            <pc:docMk/>
            <pc:sldMk cId="1258540653" sldId="269"/>
            <ac:picMk id="8" creationId="{D2C1DCC3-4506-F82A-2405-0B7BB5A5FA82}"/>
          </ac:picMkLst>
        </pc:picChg>
        <pc:picChg chg="add del">
          <ac:chgData name="Ben Jones (Ben Jones)" userId="e6e8a0f3-34fe-4d14-b7ab-3a9f1769fff2" providerId="ADAL" clId="{78C1D944-C5E2-4D33-BE3A-5C243E175D98}" dt="2025-06-11T10:38:10.410" v="1998" actId="22"/>
          <ac:picMkLst>
            <pc:docMk/>
            <pc:sldMk cId="1258540653" sldId="269"/>
            <ac:picMk id="12" creationId="{5AAA4629-156F-B748-7222-351F17C9F99E}"/>
          </ac:picMkLst>
        </pc:picChg>
        <pc:picChg chg="add del">
          <ac:chgData name="Ben Jones (Ben Jones)" userId="e6e8a0f3-34fe-4d14-b7ab-3a9f1769fff2" providerId="ADAL" clId="{78C1D944-C5E2-4D33-BE3A-5C243E175D98}" dt="2025-06-11T10:38:19.751" v="2000" actId="22"/>
          <ac:picMkLst>
            <pc:docMk/>
            <pc:sldMk cId="1258540653" sldId="269"/>
            <ac:picMk id="14" creationId="{8AACE7A5-A01D-5444-45F6-18279AA4DFD8}"/>
          </ac:picMkLst>
        </pc:picChg>
        <pc:picChg chg="add mod ord modCrop">
          <ac:chgData name="Ben Jones (Ben Jones)" userId="e6e8a0f3-34fe-4d14-b7ab-3a9f1769fff2" providerId="ADAL" clId="{78C1D944-C5E2-4D33-BE3A-5C243E175D98}" dt="2025-06-11T10:39:10.646" v="2060" actId="1076"/>
          <ac:picMkLst>
            <pc:docMk/>
            <pc:sldMk cId="1258540653" sldId="269"/>
            <ac:picMk id="16" creationId="{3BC31A30-89A6-1910-644B-16D45DD32915}"/>
          </ac:picMkLst>
        </pc:picChg>
      </pc:sldChg>
      <pc:sldChg chg="add del">
        <pc:chgData name="Ben Jones (Ben Jones)" userId="e6e8a0f3-34fe-4d14-b7ab-3a9f1769fff2" providerId="ADAL" clId="{78C1D944-C5E2-4D33-BE3A-5C243E175D98}" dt="2025-06-11T10:43:39.564" v="2363" actId="2696"/>
        <pc:sldMkLst>
          <pc:docMk/>
          <pc:sldMk cId="122111077" sldId="270"/>
        </pc:sldMkLst>
      </pc:sldChg>
      <pc:sldChg chg="add">
        <pc:chgData name="Ben Jones (Ben Jones)" userId="e6e8a0f3-34fe-4d14-b7ab-3a9f1769fff2" providerId="ADAL" clId="{78C1D944-C5E2-4D33-BE3A-5C243E175D98}" dt="2025-06-11T10:43:22.270" v="2358" actId="2890"/>
        <pc:sldMkLst>
          <pc:docMk/>
          <pc:sldMk cId="3008691990" sldId="271"/>
        </pc:sldMkLst>
      </pc:sldChg>
      <pc:sldChg chg="add">
        <pc:chgData name="Ben Jones (Ben Jones)" userId="e6e8a0f3-34fe-4d14-b7ab-3a9f1769fff2" providerId="ADAL" clId="{78C1D944-C5E2-4D33-BE3A-5C243E175D98}" dt="2025-06-11T10:51:10.957" v="2381" actId="2890"/>
        <pc:sldMkLst>
          <pc:docMk/>
          <pc:sldMk cId="2518792484" sldId="272"/>
        </pc:sldMkLst>
      </pc:sldChg>
    </pc:docChg>
  </pc:docChgLst>
  <pc:docChgLst>
    <pc:chgData name="Ben Jones (Ben Jones)" userId="e6e8a0f3-34fe-4d14-b7ab-3a9f1769fff2" providerId="ADAL" clId="{014A208C-71D7-40A5-9295-D811E515A970}"/>
    <pc:docChg chg="delSld modSld">
      <pc:chgData name="Ben Jones (Ben Jones)" userId="e6e8a0f3-34fe-4d14-b7ab-3a9f1769fff2" providerId="ADAL" clId="{014A208C-71D7-40A5-9295-D811E515A970}" dt="2025-06-11T06:59:52.810" v="21" actId="14826"/>
      <pc:docMkLst>
        <pc:docMk/>
      </pc:docMkLst>
      <pc:sldChg chg="modSp mod">
        <pc:chgData name="Ben Jones (Ben Jones)" userId="e6e8a0f3-34fe-4d14-b7ab-3a9f1769fff2" providerId="ADAL" clId="{014A208C-71D7-40A5-9295-D811E515A970}" dt="2025-06-10T03:38:29.012" v="9" actId="20577"/>
        <pc:sldMkLst>
          <pc:docMk/>
          <pc:sldMk cId="4046351447" sldId="256"/>
        </pc:sldMkLst>
        <pc:spChg chg="mod">
          <ac:chgData name="Ben Jones (Ben Jones)" userId="e6e8a0f3-34fe-4d14-b7ab-3a9f1769fff2" providerId="ADAL" clId="{014A208C-71D7-40A5-9295-D811E515A970}" dt="2025-06-10T03:38:29.012" v="9" actId="20577"/>
          <ac:spMkLst>
            <pc:docMk/>
            <pc:sldMk cId="4046351447" sldId="256"/>
            <ac:spMk id="3" creationId="{2007677D-E31B-D163-E787-0648982398C7}"/>
          </ac:spMkLst>
        </pc:spChg>
      </pc:sldChg>
      <pc:sldChg chg="del">
        <pc:chgData name="Ben Jones (Ben Jones)" userId="e6e8a0f3-34fe-4d14-b7ab-3a9f1769fff2" providerId="ADAL" clId="{014A208C-71D7-40A5-9295-D811E515A970}" dt="2025-06-10T03:38:31.765" v="10" actId="47"/>
        <pc:sldMkLst>
          <pc:docMk/>
          <pc:sldMk cId="3809958420" sldId="258"/>
        </pc:sldMkLst>
      </pc:sldChg>
      <pc:sldChg chg="del">
        <pc:chgData name="Ben Jones (Ben Jones)" userId="e6e8a0f3-34fe-4d14-b7ab-3a9f1769fff2" providerId="ADAL" clId="{014A208C-71D7-40A5-9295-D811E515A970}" dt="2025-06-10T03:38:32.853" v="11" actId="47"/>
        <pc:sldMkLst>
          <pc:docMk/>
          <pc:sldMk cId="935061494" sldId="259"/>
        </pc:sldMkLst>
      </pc:sldChg>
      <pc:sldChg chg="modSp mod">
        <pc:chgData name="Ben Jones (Ben Jones)" userId="e6e8a0f3-34fe-4d14-b7ab-3a9f1769fff2" providerId="ADAL" clId="{014A208C-71D7-40A5-9295-D811E515A970}" dt="2025-06-11T06:59:44.593" v="19" actId="14826"/>
        <pc:sldMkLst>
          <pc:docMk/>
          <pc:sldMk cId="119910343" sldId="260"/>
        </pc:sldMkLst>
        <pc:picChg chg="mod">
          <ac:chgData name="Ben Jones (Ben Jones)" userId="e6e8a0f3-34fe-4d14-b7ab-3a9f1769fff2" providerId="ADAL" clId="{014A208C-71D7-40A5-9295-D811E515A970}" dt="2025-06-11T06:59:44.593" v="19" actId="14826"/>
          <ac:picMkLst>
            <pc:docMk/>
            <pc:sldMk cId="119910343" sldId="260"/>
            <ac:picMk id="10" creationId="{D2AF5855-D741-F058-7B7E-5BCEDAF86853}"/>
          </ac:picMkLst>
        </pc:picChg>
      </pc:sldChg>
      <pc:sldChg chg="del">
        <pc:chgData name="Ben Jones (Ben Jones)" userId="e6e8a0f3-34fe-4d14-b7ab-3a9f1769fff2" providerId="ADAL" clId="{014A208C-71D7-40A5-9295-D811E515A970}" dt="2025-06-10T03:38:33.492" v="12" actId="47"/>
        <pc:sldMkLst>
          <pc:docMk/>
          <pc:sldMk cId="553467654" sldId="260"/>
        </pc:sldMkLst>
      </pc:sldChg>
      <pc:sldChg chg="del">
        <pc:chgData name="Ben Jones (Ben Jones)" userId="e6e8a0f3-34fe-4d14-b7ab-3a9f1769fff2" providerId="ADAL" clId="{014A208C-71D7-40A5-9295-D811E515A970}" dt="2025-06-10T03:38:36.213" v="15" actId="47"/>
        <pc:sldMkLst>
          <pc:docMk/>
          <pc:sldMk cId="3817010905" sldId="261"/>
        </pc:sldMkLst>
      </pc:sldChg>
      <pc:sldChg chg="modSp mod">
        <pc:chgData name="Ben Jones (Ben Jones)" userId="e6e8a0f3-34fe-4d14-b7ab-3a9f1769fff2" providerId="ADAL" clId="{014A208C-71D7-40A5-9295-D811E515A970}" dt="2025-06-11T06:59:48.724" v="20" actId="14826"/>
        <pc:sldMkLst>
          <pc:docMk/>
          <pc:sldMk cId="3768076261" sldId="262"/>
        </pc:sldMkLst>
        <pc:picChg chg="mod">
          <ac:chgData name="Ben Jones (Ben Jones)" userId="e6e8a0f3-34fe-4d14-b7ab-3a9f1769fff2" providerId="ADAL" clId="{014A208C-71D7-40A5-9295-D811E515A970}" dt="2025-06-11T06:59:48.724" v="20" actId="14826"/>
          <ac:picMkLst>
            <pc:docMk/>
            <pc:sldMk cId="3768076261" sldId="262"/>
            <ac:picMk id="10" creationId="{07F6DB65-C117-4457-D2D5-9E585B133991}"/>
          </ac:picMkLst>
        </pc:picChg>
      </pc:sldChg>
      <pc:sldChg chg="del">
        <pc:chgData name="Ben Jones (Ben Jones)" userId="e6e8a0f3-34fe-4d14-b7ab-3a9f1769fff2" providerId="ADAL" clId="{014A208C-71D7-40A5-9295-D811E515A970}" dt="2025-06-10T03:38:34.351" v="14" actId="47"/>
        <pc:sldMkLst>
          <pc:docMk/>
          <pc:sldMk cId="4120231659" sldId="262"/>
        </pc:sldMkLst>
      </pc:sldChg>
      <pc:sldChg chg="del">
        <pc:chgData name="Ben Jones (Ben Jones)" userId="e6e8a0f3-34fe-4d14-b7ab-3a9f1769fff2" providerId="ADAL" clId="{014A208C-71D7-40A5-9295-D811E515A970}" dt="2025-06-10T03:38:33.961" v="13" actId="47"/>
        <pc:sldMkLst>
          <pc:docMk/>
          <pc:sldMk cId="3146773800" sldId="263"/>
        </pc:sldMkLst>
      </pc:sldChg>
      <pc:sldChg chg="modSp mod">
        <pc:chgData name="Ben Jones (Ben Jones)" userId="e6e8a0f3-34fe-4d14-b7ab-3a9f1769fff2" providerId="ADAL" clId="{014A208C-71D7-40A5-9295-D811E515A970}" dt="2025-06-11T06:59:52.810" v="21" actId="14826"/>
        <pc:sldMkLst>
          <pc:docMk/>
          <pc:sldMk cId="549990195" sldId="264"/>
        </pc:sldMkLst>
        <pc:picChg chg="mod">
          <ac:chgData name="Ben Jones (Ben Jones)" userId="e6e8a0f3-34fe-4d14-b7ab-3a9f1769fff2" providerId="ADAL" clId="{014A208C-71D7-40A5-9295-D811E515A970}" dt="2025-06-11T06:59:52.810" v="21" actId="14826"/>
          <ac:picMkLst>
            <pc:docMk/>
            <pc:sldMk cId="549990195" sldId="264"/>
            <ac:picMk id="13" creationId="{618E47E8-A163-12CC-AB54-95BF75450C40}"/>
          </ac:picMkLst>
        </pc:picChg>
      </pc:sldChg>
    </pc:docChg>
  </pc:docChgLst>
  <pc:docChgLst>
    <pc:chgData name="Ben Jones (Ben Jones)" userId="S::benjamin.jones21@det.nsw.edu.au::e6e8a0f3-34fe-4d14-b7ab-3a9f1769fff2" providerId="AD" clId="Web-{1B818DC3-B31E-5CE0-F0CC-135BF5952FE5}"/>
    <pc:docChg chg="addSld delSld modSld">
      <pc:chgData name="Ben Jones (Ben Jones)" userId="S::benjamin.jones21@det.nsw.edu.au::e6e8a0f3-34fe-4d14-b7ab-3a9f1769fff2" providerId="AD" clId="Web-{1B818DC3-B31E-5CE0-F0CC-135BF5952FE5}" dt="2025-06-11T04:05:18.725" v="13"/>
      <pc:docMkLst>
        <pc:docMk/>
      </pc:docMkLst>
      <pc:sldChg chg="modSp">
        <pc:chgData name="Ben Jones (Ben Jones)" userId="S::benjamin.jones21@det.nsw.edu.au::e6e8a0f3-34fe-4d14-b7ab-3a9f1769fff2" providerId="AD" clId="Web-{1B818DC3-B31E-5CE0-F0CC-135BF5952FE5}" dt="2025-06-11T04:04:34.271" v="7" actId="20577"/>
        <pc:sldMkLst>
          <pc:docMk/>
          <pc:sldMk cId="3539071505" sldId="261"/>
        </pc:sldMkLst>
        <pc:spChg chg="mod">
          <ac:chgData name="Ben Jones (Ben Jones)" userId="S::benjamin.jones21@det.nsw.edu.au::e6e8a0f3-34fe-4d14-b7ab-3a9f1769fff2" providerId="AD" clId="Web-{1B818DC3-B31E-5CE0-F0CC-135BF5952FE5}" dt="2025-06-11T04:04:31.552" v="6" actId="20577"/>
          <ac:spMkLst>
            <pc:docMk/>
            <pc:sldMk cId="3539071505" sldId="261"/>
            <ac:spMk id="7" creationId="{EFEA9320-0444-71FB-F85F-FBA13C9156C9}"/>
          </ac:spMkLst>
        </pc:spChg>
        <pc:spChg chg="mod">
          <ac:chgData name="Ben Jones (Ben Jones)" userId="S::benjamin.jones21@det.nsw.edu.au::e6e8a0f3-34fe-4d14-b7ab-3a9f1769fff2" providerId="AD" clId="Web-{1B818DC3-B31E-5CE0-F0CC-135BF5952FE5}" dt="2025-06-11T04:04:34.271" v="7" actId="20577"/>
          <ac:spMkLst>
            <pc:docMk/>
            <pc:sldMk cId="3539071505" sldId="261"/>
            <ac:spMk id="9" creationId="{D6523559-2C61-8EBE-6F77-9D95DA6B8E76}"/>
          </ac:spMkLst>
        </pc:spChg>
      </pc:sldChg>
      <pc:sldChg chg="modSp">
        <pc:chgData name="Ben Jones (Ben Jones)" userId="S::benjamin.jones21@det.nsw.edu.au::e6e8a0f3-34fe-4d14-b7ab-3a9f1769fff2" providerId="AD" clId="Web-{1B818DC3-B31E-5CE0-F0CC-135BF5952FE5}" dt="2025-06-11T04:04:17.411" v="5" actId="20577"/>
        <pc:sldMkLst>
          <pc:docMk/>
          <pc:sldMk cId="3768076261" sldId="262"/>
        </pc:sldMkLst>
        <pc:spChg chg="mod">
          <ac:chgData name="Ben Jones (Ben Jones)" userId="S::benjamin.jones21@det.nsw.edu.au::e6e8a0f3-34fe-4d14-b7ab-3a9f1769fff2" providerId="AD" clId="Web-{1B818DC3-B31E-5CE0-F0CC-135BF5952FE5}" dt="2025-06-11T04:04:17.411" v="5" actId="20577"/>
          <ac:spMkLst>
            <pc:docMk/>
            <pc:sldMk cId="3768076261" sldId="262"/>
            <ac:spMk id="8" creationId="{7D7A5026-098C-E06D-AE74-C3BF1B1C95AA}"/>
          </ac:spMkLst>
        </pc:spChg>
      </pc:sldChg>
      <pc:sldChg chg="delSp modSp">
        <pc:chgData name="Ben Jones (Ben Jones)" userId="S::benjamin.jones21@det.nsw.edu.au::e6e8a0f3-34fe-4d14-b7ab-3a9f1769fff2" providerId="AD" clId="Web-{1B818DC3-B31E-5CE0-F0CC-135BF5952FE5}" dt="2025-06-11T04:04:51.193" v="11"/>
        <pc:sldMkLst>
          <pc:docMk/>
          <pc:sldMk cId="549990195" sldId="264"/>
        </pc:sldMkLst>
        <pc:spChg chg="del mod">
          <ac:chgData name="Ben Jones (Ben Jones)" userId="S::benjamin.jones21@det.nsw.edu.au::e6e8a0f3-34fe-4d14-b7ab-3a9f1769fff2" providerId="AD" clId="Web-{1B818DC3-B31E-5CE0-F0CC-135BF5952FE5}" dt="2025-06-11T04:04:51.193" v="11"/>
          <ac:spMkLst>
            <pc:docMk/>
            <pc:sldMk cId="549990195" sldId="264"/>
            <ac:spMk id="2" creationId="{3E5AD161-60F0-E66F-08D7-69EE880648AE}"/>
          </ac:spMkLst>
        </pc:spChg>
      </pc:sldChg>
      <pc:sldChg chg="new del">
        <pc:chgData name="Ben Jones (Ben Jones)" userId="S::benjamin.jones21@det.nsw.edu.au::e6e8a0f3-34fe-4d14-b7ab-3a9f1769fff2" providerId="AD" clId="Web-{1B818DC3-B31E-5CE0-F0CC-135BF5952FE5}" dt="2025-06-11T04:05:18.725" v="13"/>
        <pc:sldMkLst>
          <pc:docMk/>
          <pc:sldMk cId="869652666" sldId="265"/>
        </pc:sldMkLst>
      </pc:sldChg>
    </pc:docChg>
  </pc:docChgLst>
  <pc:docChgLst>
    <pc:chgData name="Ben Jones (Ben Jones)" userId="S::benjamin.jones21@det.nsw.edu.au::e6e8a0f3-34fe-4d14-b7ab-3a9f1769fff2" providerId="AD" clId="Web-{B93A56CB-D389-2B27-7D59-0C4563C48132}"/>
    <pc:docChg chg="sldOrd">
      <pc:chgData name="Ben Jones (Ben Jones)" userId="S::benjamin.jones21@det.nsw.edu.au::e6e8a0f3-34fe-4d14-b7ab-3a9f1769fff2" providerId="AD" clId="Web-{B93A56CB-D389-2B27-7D59-0C4563C48132}" dt="2025-06-11T04:10:09.179" v="1"/>
      <pc:docMkLst>
        <pc:docMk/>
      </pc:docMkLst>
      <pc:sldChg chg="ord">
        <pc:chgData name="Ben Jones (Ben Jones)" userId="S::benjamin.jones21@det.nsw.edu.au::e6e8a0f3-34fe-4d14-b7ab-3a9f1769fff2" providerId="AD" clId="Web-{B93A56CB-D389-2B27-7D59-0C4563C48132}" dt="2025-06-11T04:10:09.179" v="1"/>
        <pc:sldMkLst>
          <pc:docMk/>
          <pc:sldMk cId="3768076261" sldId="262"/>
        </pc:sldMkLst>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584308-54A0-119D-9883-92C81494605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7341D6A3-FCC9-D117-00EC-40134F447CE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B9653241-DD48-0333-BA15-B8B8352A5B4E}"/>
              </a:ext>
            </a:extLst>
          </p:cNvPr>
          <p:cNvSpPr>
            <a:spLocks noGrp="1"/>
          </p:cNvSpPr>
          <p:nvPr>
            <p:ph type="dt" sz="half" idx="10"/>
          </p:nvPr>
        </p:nvSpPr>
        <p:spPr/>
        <p:txBody>
          <a:bodyPr/>
          <a:lstStyle/>
          <a:p>
            <a:fld id="{1D30A4DD-26E1-4754-8784-A5449317D6AC}" type="datetimeFigureOut">
              <a:rPr lang="en-AU" smtClean="0"/>
              <a:t>11/06/2025</a:t>
            </a:fld>
            <a:endParaRPr lang="en-AU"/>
          </a:p>
        </p:txBody>
      </p:sp>
      <p:sp>
        <p:nvSpPr>
          <p:cNvPr id="5" name="Footer Placeholder 4">
            <a:extLst>
              <a:ext uri="{FF2B5EF4-FFF2-40B4-BE49-F238E27FC236}">
                <a16:creationId xmlns:a16="http://schemas.microsoft.com/office/drawing/2014/main" id="{FBE4E73C-5503-1BAD-DC16-CB4BF7B21BB5}"/>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F7A8DEEC-EEAE-2E70-1B61-944B4AEB9C24}"/>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26614470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6D834F-86E5-1E9E-1F96-CD35DF88AE46}"/>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882F383D-BE19-9205-9EFD-4E6D30D0836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191D40C3-0338-8995-A11F-F8F58C5C730E}"/>
              </a:ext>
            </a:extLst>
          </p:cNvPr>
          <p:cNvSpPr>
            <a:spLocks noGrp="1"/>
          </p:cNvSpPr>
          <p:nvPr>
            <p:ph type="dt" sz="half" idx="10"/>
          </p:nvPr>
        </p:nvSpPr>
        <p:spPr/>
        <p:txBody>
          <a:bodyPr/>
          <a:lstStyle/>
          <a:p>
            <a:fld id="{1D30A4DD-26E1-4754-8784-A5449317D6AC}" type="datetimeFigureOut">
              <a:rPr lang="en-AU" smtClean="0"/>
              <a:t>11/06/2025</a:t>
            </a:fld>
            <a:endParaRPr lang="en-AU"/>
          </a:p>
        </p:txBody>
      </p:sp>
      <p:sp>
        <p:nvSpPr>
          <p:cNvPr id="5" name="Footer Placeholder 4">
            <a:extLst>
              <a:ext uri="{FF2B5EF4-FFF2-40B4-BE49-F238E27FC236}">
                <a16:creationId xmlns:a16="http://schemas.microsoft.com/office/drawing/2014/main" id="{8837C384-11FD-F23C-F7CB-1B88B6C533E1}"/>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DF60D8E2-0FD5-BEE3-CC96-6FDD87469B8E}"/>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26318486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BD4AA2A-E03E-A45D-C368-544452F521F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DF365554-910C-28B3-40A3-CA30A6190C3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865A9195-2449-185F-3DE3-FB24B3D8B71A}"/>
              </a:ext>
            </a:extLst>
          </p:cNvPr>
          <p:cNvSpPr>
            <a:spLocks noGrp="1"/>
          </p:cNvSpPr>
          <p:nvPr>
            <p:ph type="dt" sz="half" idx="10"/>
          </p:nvPr>
        </p:nvSpPr>
        <p:spPr/>
        <p:txBody>
          <a:bodyPr/>
          <a:lstStyle/>
          <a:p>
            <a:fld id="{1D30A4DD-26E1-4754-8784-A5449317D6AC}" type="datetimeFigureOut">
              <a:rPr lang="en-AU" smtClean="0"/>
              <a:t>11/06/2025</a:t>
            </a:fld>
            <a:endParaRPr lang="en-AU"/>
          </a:p>
        </p:txBody>
      </p:sp>
      <p:sp>
        <p:nvSpPr>
          <p:cNvPr id="5" name="Footer Placeholder 4">
            <a:extLst>
              <a:ext uri="{FF2B5EF4-FFF2-40B4-BE49-F238E27FC236}">
                <a16:creationId xmlns:a16="http://schemas.microsoft.com/office/drawing/2014/main" id="{D7591B94-BC61-DBC7-9F23-E8F2AA361B91}"/>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BD68086C-6DB3-DB44-BC00-166E82E47D91}"/>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24970423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ACCC81-21CC-D332-307D-BD4EABF1AB37}"/>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52FFA7DF-5C9D-7A48-2745-7675A491B08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33E73FB9-4FBD-9EE8-8456-354BFA531C61}"/>
              </a:ext>
            </a:extLst>
          </p:cNvPr>
          <p:cNvSpPr>
            <a:spLocks noGrp="1"/>
          </p:cNvSpPr>
          <p:nvPr>
            <p:ph type="dt" sz="half" idx="10"/>
          </p:nvPr>
        </p:nvSpPr>
        <p:spPr/>
        <p:txBody>
          <a:bodyPr/>
          <a:lstStyle/>
          <a:p>
            <a:fld id="{1D30A4DD-26E1-4754-8784-A5449317D6AC}" type="datetimeFigureOut">
              <a:rPr lang="en-AU" smtClean="0"/>
              <a:t>11/06/2025</a:t>
            </a:fld>
            <a:endParaRPr lang="en-AU"/>
          </a:p>
        </p:txBody>
      </p:sp>
      <p:sp>
        <p:nvSpPr>
          <p:cNvPr id="5" name="Footer Placeholder 4">
            <a:extLst>
              <a:ext uri="{FF2B5EF4-FFF2-40B4-BE49-F238E27FC236}">
                <a16:creationId xmlns:a16="http://schemas.microsoft.com/office/drawing/2014/main" id="{9DA195EA-8662-9CC4-4225-780EE7109003}"/>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115A0348-5009-4A9B-7A99-B795B6EF22C6}"/>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28250353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2570E9-24BA-BB3F-E6C2-CD84720187B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7E1883D8-1AAA-42CC-F512-54FB95704FF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9B9A68C-C963-6665-F8FD-D9EB562B1F75}"/>
              </a:ext>
            </a:extLst>
          </p:cNvPr>
          <p:cNvSpPr>
            <a:spLocks noGrp="1"/>
          </p:cNvSpPr>
          <p:nvPr>
            <p:ph type="dt" sz="half" idx="10"/>
          </p:nvPr>
        </p:nvSpPr>
        <p:spPr/>
        <p:txBody>
          <a:bodyPr/>
          <a:lstStyle/>
          <a:p>
            <a:fld id="{1D30A4DD-26E1-4754-8784-A5449317D6AC}" type="datetimeFigureOut">
              <a:rPr lang="en-AU" smtClean="0"/>
              <a:t>11/06/2025</a:t>
            </a:fld>
            <a:endParaRPr lang="en-AU"/>
          </a:p>
        </p:txBody>
      </p:sp>
      <p:sp>
        <p:nvSpPr>
          <p:cNvPr id="5" name="Footer Placeholder 4">
            <a:extLst>
              <a:ext uri="{FF2B5EF4-FFF2-40B4-BE49-F238E27FC236}">
                <a16:creationId xmlns:a16="http://schemas.microsoft.com/office/drawing/2014/main" id="{CE04C327-CC1C-2113-EB2F-A6A6E71B4DFB}"/>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49F977CF-FB7E-F374-3B67-12AD96630C8C}"/>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5735394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91999C-B8C1-859E-DB9B-505A99BA6548}"/>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495244E3-121D-727C-0F71-ADE6A75B585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7A71076F-FA43-A69E-7FE8-2EF7EBB1499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F8A6777C-EDD1-88B1-6280-D63C2F4D8C79}"/>
              </a:ext>
            </a:extLst>
          </p:cNvPr>
          <p:cNvSpPr>
            <a:spLocks noGrp="1"/>
          </p:cNvSpPr>
          <p:nvPr>
            <p:ph type="dt" sz="half" idx="10"/>
          </p:nvPr>
        </p:nvSpPr>
        <p:spPr/>
        <p:txBody>
          <a:bodyPr/>
          <a:lstStyle/>
          <a:p>
            <a:fld id="{1D30A4DD-26E1-4754-8784-A5449317D6AC}" type="datetimeFigureOut">
              <a:rPr lang="en-AU" smtClean="0"/>
              <a:t>11/06/2025</a:t>
            </a:fld>
            <a:endParaRPr lang="en-AU"/>
          </a:p>
        </p:txBody>
      </p:sp>
      <p:sp>
        <p:nvSpPr>
          <p:cNvPr id="6" name="Footer Placeholder 5">
            <a:extLst>
              <a:ext uri="{FF2B5EF4-FFF2-40B4-BE49-F238E27FC236}">
                <a16:creationId xmlns:a16="http://schemas.microsoft.com/office/drawing/2014/main" id="{92FA192A-E8F0-DE84-E52A-16A32700C9C2}"/>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0F5F2DA1-6A3B-A44B-846D-7A8B184E4ADB}"/>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6835162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4DBE0C-D91C-F44D-DE2B-345E3D01BE9F}"/>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A93F1603-4BC1-F055-BE92-ADAD40A8EA1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A5C800D-70E6-A094-F89B-9847465A1F5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70DAF61F-2EAD-7756-D74E-8B5329C7CF6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A12BD40-AA6E-2961-5F20-FDC9E109711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C2901010-AB65-6C52-8778-D807EC0B5A1F}"/>
              </a:ext>
            </a:extLst>
          </p:cNvPr>
          <p:cNvSpPr>
            <a:spLocks noGrp="1"/>
          </p:cNvSpPr>
          <p:nvPr>
            <p:ph type="dt" sz="half" idx="10"/>
          </p:nvPr>
        </p:nvSpPr>
        <p:spPr/>
        <p:txBody>
          <a:bodyPr/>
          <a:lstStyle/>
          <a:p>
            <a:fld id="{1D30A4DD-26E1-4754-8784-A5449317D6AC}" type="datetimeFigureOut">
              <a:rPr lang="en-AU" smtClean="0"/>
              <a:t>11/06/2025</a:t>
            </a:fld>
            <a:endParaRPr lang="en-AU"/>
          </a:p>
        </p:txBody>
      </p:sp>
      <p:sp>
        <p:nvSpPr>
          <p:cNvPr id="8" name="Footer Placeholder 7">
            <a:extLst>
              <a:ext uri="{FF2B5EF4-FFF2-40B4-BE49-F238E27FC236}">
                <a16:creationId xmlns:a16="http://schemas.microsoft.com/office/drawing/2014/main" id="{25C94EDE-D963-EF8C-C931-AF017158CD66}"/>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E068741F-BCE0-695F-2A7A-8D6325207046}"/>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41929513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92B702-AE82-A5A1-108F-02EBABAC471C}"/>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C40BCBD3-3B7E-2BA7-C1D6-B02A3E6D196C}"/>
              </a:ext>
            </a:extLst>
          </p:cNvPr>
          <p:cNvSpPr>
            <a:spLocks noGrp="1"/>
          </p:cNvSpPr>
          <p:nvPr>
            <p:ph type="dt" sz="half" idx="10"/>
          </p:nvPr>
        </p:nvSpPr>
        <p:spPr/>
        <p:txBody>
          <a:bodyPr/>
          <a:lstStyle/>
          <a:p>
            <a:fld id="{1D30A4DD-26E1-4754-8784-A5449317D6AC}" type="datetimeFigureOut">
              <a:rPr lang="en-AU" smtClean="0"/>
              <a:t>11/06/2025</a:t>
            </a:fld>
            <a:endParaRPr lang="en-AU"/>
          </a:p>
        </p:txBody>
      </p:sp>
      <p:sp>
        <p:nvSpPr>
          <p:cNvPr id="4" name="Footer Placeholder 3">
            <a:extLst>
              <a:ext uri="{FF2B5EF4-FFF2-40B4-BE49-F238E27FC236}">
                <a16:creationId xmlns:a16="http://schemas.microsoft.com/office/drawing/2014/main" id="{6CCC6224-99C6-E978-E3E4-1BEA412E7A27}"/>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67D38914-C755-58A7-D948-34F71C3740CF}"/>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4979603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245AEE6-851D-8AE9-8802-B9BCFD51D5B5}"/>
              </a:ext>
            </a:extLst>
          </p:cNvPr>
          <p:cNvSpPr>
            <a:spLocks noGrp="1"/>
          </p:cNvSpPr>
          <p:nvPr>
            <p:ph type="dt" sz="half" idx="10"/>
          </p:nvPr>
        </p:nvSpPr>
        <p:spPr/>
        <p:txBody>
          <a:bodyPr/>
          <a:lstStyle/>
          <a:p>
            <a:fld id="{1D30A4DD-26E1-4754-8784-A5449317D6AC}" type="datetimeFigureOut">
              <a:rPr lang="en-AU" smtClean="0"/>
              <a:t>11/06/2025</a:t>
            </a:fld>
            <a:endParaRPr lang="en-AU"/>
          </a:p>
        </p:txBody>
      </p:sp>
      <p:sp>
        <p:nvSpPr>
          <p:cNvPr id="3" name="Footer Placeholder 2">
            <a:extLst>
              <a:ext uri="{FF2B5EF4-FFF2-40B4-BE49-F238E27FC236}">
                <a16:creationId xmlns:a16="http://schemas.microsoft.com/office/drawing/2014/main" id="{8698ED46-E29A-E0DD-4DD5-1AEF61791D22}"/>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C73B47F0-20A1-BDD5-0BBC-EB00A8405232}"/>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31392450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1305FA-1FAF-197F-4BDE-6A898A2CDDF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336C6EFF-F913-1F11-A470-39B704FBD9B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4A893E1E-DD9A-0688-A82F-DF89750EBAF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54700D-CB27-88D5-1E80-4C7C3F2AC3E1}"/>
              </a:ext>
            </a:extLst>
          </p:cNvPr>
          <p:cNvSpPr>
            <a:spLocks noGrp="1"/>
          </p:cNvSpPr>
          <p:nvPr>
            <p:ph type="dt" sz="half" idx="10"/>
          </p:nvPr>
        </p:nvSpPr>
        <p:spPr/>
        <p:txBody>
          <a:bodyPr/>
          <a:lstStyle/>
          <a:p>
            <a:fld id="{1D30A4DD-26E1-4754-8784-A5449317D6AC}" type="datetimeFigureOut">
              <a:rPr lang="en-AU" smtClean="0"/>
              <a:t>11/06/2025</a:t>
            </a:fld>
            <a:endParaRPr lang="en-AU"/>
          </a:p>
        </p:txBody>
      </p:sp>
      <p:sp>
        <p:nvSpPr>
          <p:cNvPr id="6" name="Footer Placeholder 5">
            <a:extLst>
              <a:ext uri="{FF2B5EF4-FFF2-40B4-BE49-F238E27FC236}">
                <a16:creationId xmlns:a16="http://schemas.microsoft.com/office/drawing/2014/main" id="{DBBF7130-C2E7-1974-4F38-4858C04486C2}"/>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6EE6D14B-85D4-E304-D6F2-D5B958220523}"/>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39616432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EF68C0-FCCA-1991-896F-4B2273637E8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289593FF-B84C-3413-CE24-509EA8BA56E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6C808538-1307-758D-F146-544F04E2A31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6329C0-8607-9561-0046-423174BF87C9}"/>
              </a:ext>
            </a:extLst>
          </p:cNvPr>
          <p:cNvSpPr>
            <a:spLocks noGrp="1"/>
          </p:cNvSpPr>
          <p:nvPr>
            <p:ph type="dt" sz="half" idx="10"/>
          </p:nvPr>
        </p:nvSpPr>
        <p:spPr/>
        <p:txBody>
          <a:bodyPr/>
          <a:lstStyle/>
          <a:p>
            <a:fld id="{1D30A4DD-26E1-4754-8784-A5449317D6AC}" type="datetimeFigureOut">
              <a:rPr lang="en-AU" smtClean="0"/>
              <a:t>11/06/2025</a:t>
            </a:fld>
            <a:endParaRPr lang="en-AU"/>
          </a:p>
        </p:txBody>
      </p:sp>
      <p:sp>
        <p:nvSpPr>
          <p:cNvPr id="6" name="Footer Placeholder 5">
            <a:extLst>
              <a:ext uri="{FF2B5EF4-FFF2-40B4-BE49-F238E27FC236}">
                <a16:creationId xmlns:a16="http://schemas.microsoft.com/office/drawing/2014/main" id="{2CBDEEA5-AAF4-47B8-6C57-49C55A36C325}"/>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46379F88-6B50-A21D-277C-39981B1D1A72}"/>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33527014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8F84416-9E89-9C34-9EB8-7A0EC956508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1F87FE6F-383E-8D19-070A-5A8ACA59CC3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9ABB4C90-130B-4A63-C9F8-54F514D97D5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D30A4DD-26E1-4754-8784-A5449317D6AC}" type="datetimeFigureOut">
              <a:rPr lang="en-AU" smtClean="0"/>
              <a:t>11/06/2025</a:t>
            </a:fld>
            <a:endParaRPr lang="en-AU"/>
          </a:p>
        </p:txBody>
      </p:sp>
      <p:sp>
        <p:nvSpPr>
          <p:cNvPr id="5" name="Footer Placeholder 4">
            <a:extLst>
              <a:ext uri="{FF2B5EF4-FFF2-40B4-BE49-F238E27FC236}">
                <a16:creationId xmlns:a16="http://schemas.microsoft.com/office/drawing/2014/main" id="{26134499-A486-8214-CE96-2FABF6F0434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AU"/>
          </a:p>
        </p:txBody>
      </p:sp>
      <p:sp>
        <p:nvSpPr>
          <p:cNvPr id="6" name="Slide Number Placeholder 5">
            <a:extLst>
              <a:ext uri="{FF2B5EF4-FFF2-40B4-BE49-F238E27FC236}">
                <a16:creationId xmlns:a16="http://schemas.microsoft.com/office/drawing/2014/main" id="{B8DA138E-2961-6344-91C2-331C9EE8C32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961B7C-BD66-43C2-A533-1F397EA37750}" type="slidenum">
              <a:rPr lang="en-AU" smtClean="0"/>
              <a:t>‹#›</a:t>
            </a:fld>
            <a:endParaRPr lang="en-AU"/>
          </a:p>
        </p:txBody>
      </p:sp>
    </p:spTree>
    <p:extLst>
      <p:ext uri="{BB962C8B-B14F-4D97-AF65-F5344CB8AC3E}">
        <p14:creationId xmlns:p14="http://schemas.microsoft.com/office/powerpoint/2010/main" val="8102816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hyperlink" Target="https://docs.micropython.org/en/latest/library/machine.PWM.html" TargetMode="External"/><Relationship Id="rId2" Type="http://schemas.openxmlformats.org/officeDocument/2006/relationships/hyperlink" Target="https://docs.micropython.org/en/latest/library/machine.Pin.html" TargetMode="Externa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98E736-9C14-8B47-35EB-BD2CF5EF91B8}"/>
              </a:ext>
            </a:extLst>
          </p:cNvPr>
          <p:cNvSpPr>
            <a:spLocks noGrp="1"/>
          </p:cNvSpPr>
          <p:nvPr>
            <p:ph type="ctrTitle"/>
          </p:nvPr>
        </p:nvSpPr>
        <p:spPr/>
        <p:txBody>
          <a:bodyPr/>
          <a:lstStyle/>
          <a:p>
            <a:r>
              <a:rPr lang="en-AU" dirty="0"/>
              <a:t>Pi Pico OOP Mini Project</a:t>
            </a:r>
          </a:p>
        </p:txBody>
      </p:sp>
      <p:sp>
        <p:nvSpPr>
          <p:cNvPr id="3" name="Subtitle 2">
            <a:extLst>
              <a:ext uri="{FF2B5EF4-FFF2-40B4-BE49-F238E27FC236}">
                <a16:creationId xmlns:a16="http://schemas.microsoft.com/office/drawing/2014/main" id="{2007677D-E31B-D163-E787-0648982398C7}"/>
              </a:ext>
            </a:extLst>
          </p:cNvPr>
          <p:cNvSpPr>
            <a:spLocks noGrp="1"/>
          </p:cNvSpPr>
          <p:nvPr>
            <p:ph type="subTitle" idx="1"/>
          </p:nvPr>
        </p:nvSpPr>
        <p:spPr/>
        <p:txBody>
          <a:bodyPr/>
          <a:lstStyle/>
          <a:p>
            <a:r>
              <a:rPr lang="en-AU" dirty="0"/>
              <a:t>Ben Jones</a:t>
            </a:r>
          </a:p>
          <a:p>
            <a:r>
              <a:rPr lang="en-AU" dirty="0"/>
              <a:t>Tempe High School</a:t>
            </a:r>
          </a:p>
          <a:p>
            <a:r>
              <a:rPr lang="en-AU" dirty="0"/>
              <a:t>Lecture 1</a:t>
            </a:r>
          </a:p>
        </p:txBody>
      </p:sp>
    </p:spTree>
    <p:extLst>
      <p:ext uri="{BB962C8B-B14F-4D97-AF65-F5344CB8AC3E}">
        <p14:creationId xmlns:p14="http://schemas.microsoft.com/office/powerpoint/2010/main" val="40463514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6C6F239-F5E8-6417-880B-0B56CE59D207}"/>
              </a:ext>
            </a:extLst>
          </p:cNvPr>
          <p:cNvSpPr>
            <a:spLocks noGrp="1"/>
          </p:cNvSpPr>
          <p:nvPr>
            <p:ph type="title"/>
          </p:nvPr>
        </p:nvSpPr>
        <p:spPr/>
        <p:txBody>
          <a:bodyPr/>
          <a:lstStyle/>
          <a:p>
            <a:r>
              <a:rPr lang="en-US" dirty="0"/>
              <a:t>Create a v03.py in project\</a:t>
            </a:r>
            <a:r>
              <a:rPr lang="en-US" dirty="0" err="1"/>
              <a:t>py_scripts</a:t>
            </a:r>
            <a:r>
              <a:rPr lang="en-US" dirty="0"/>
              <a:t>\</a:t>
            </a:r>
            <a:endParaRPr lang="en-AU" dirty="0"/>
          </a:p>
        </p:txBody>
      </p:sp>
      <p:sp>
        <p:nvSpPr>
          <p:cNvPr id="8" name="Content Placeholder 7">
            <a:extLst>
              <a:ext uri="{FF2B5EF4-FFF2-40B4-BE49-F238E27FC236}">
                <a16:creationId xmlns:a16="http://schemas.microsoft.com/office/drawing/2014/main" id="{A8D1847C-4AD3-1D2C-43B8-828394D9FF0E}"/>
              </a:ext>
            </a:extLst>
          </p:cNvPr>
          <p:cNvSpPr>
            <a:spLocks noGrp="1"/>
          </p:cNvSpPr>
          <p:nvPr>
            <p:ph idx="1"/>
          </p:nvPr>
        </p:nvSpPr>
        <p:spPr/>
        <p:txBody>
          <a:bodyPr/>
          <a:lstStyle/>
          <a:p>
            <a:pPr marL="0" indent="0">
              <a:buNone/>
            </a:pPr>
            <a:r>
              <a:rPr lang="en-US" dirty="0"/>
              <a:t>We will use this </a:t>
            </a:r>
            <a:r>
              <a:rPr lang="en-US" dirty="0" err="1"/>
              <a:t>py_script</a:t>
            </a:r>
            <a:r>
              <a:rPr lang="en-US" dirty="0"/>
              <a:t> to demonstrate some core OOP principles and then develop our first more specific child class for a led light in our traffic light controller.</a:t>
            </a:r>
          </a:p>
        </p:txBody>
      </p:sp>
    </p:spTree>
    <p:extLst>
      <p:ext uri="{BB962C8B-B14F-4D97-AF65-F5344CB8AC3E}">
        <p14:creationId xmlns:p14="http://schemas.microsoft.com/office/powerpoint/2010/main" val="11758228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A5E19FFB-3D8F-DB03-B38B-27FE43EC06C8}"/>
              </a:ext>
            </a:extLst>
          </p:cNvPr>
          <p:cNvSpPr>
            <a:spLocks noGrp="1"/>
          </p:cNvSpPr>
          <p:nvPr>
            <p:ph type="title"/>
          </p:nvPr>
        </p:nvSpPr>
        <p:spPr/>
        <p:txBody>
          <a:bodyPr/>
          <a:lstStyle/>
          <a:p>
            <a:r>
              <a:rPr lang="en-US" dirty="0"/>
              <a:t>Create a v03.py in project\</a:t>
            </a:r>
            <a:r>
              <a:rPr lang="en-US" dirty="0" err="1"/>
              <a:t>py_scripts</a:t>
            </a:r>
            <a:r>
              <a:rPr lang="en-US" dirty="0"/>
              <a:t>\</a:t>
            </a:r>
            <a:endParaRPr lang="en-AU" dirty="0"/>
          </a:p>
        </p:txBody>
      </p:sp>
      <p:sp>
        <p:nvSpPr>
          <p:cNvPr id="10" name="Text Placeholder 9">
            <a:extLst>
              <a:ext uri="{FF2B5EF4-FFF2-40B4-BE49-F238E27FC236}">
                <a16:creationId xmlns:a16="http://schemas.microsoft.com/office/drawing/2014/main" id="{400FA594-97CE-8BD3-D0B0-58075BCDEA2F}"/>
              </a:ext>
            </a:extLst>
          </p:cNvPr>
          <p:cNvSpPr>
            <a:spLocks noGrp="1"/>
          </p:cNvSpPr>
          <p:nvPr>
            <p:ph type="body" sz="half" idx="2"/>
          </p:nvPr>
        </p:nvSpPr>
        <p:spPr/>
        <p:txBody>
          <a:bodyPr>
            <a:normAutofit/>
          </a:bodyPr>
          <a:lstStyle/>
          <a:p>
            <a:r>
              <a:rPr lang="en-US" dirty="0"/>
              <a:t>We will use this </a:t>
            </a:r>
            <a:r>
              <a:rPr lang="en-US" dirty="0" err="1"/>
              <a:t>py_script</a:t>
            </a:r>
            <a:r>
              <a:rPr lang="en-US" dirty="0"/>
              <a:t> to demonstrate some core OOP principles and then develop our first more specific child class for a led light in our traffic light controller.</a:t>
            </a:r>
          </a:p>
        </p:txBody>
      </p:sp>
      <p:pic>
        <p:nvPicPr>
          <p:cNvPr id="5" name="Picture 4">
            <a:extLst>
              <a:ext uri="{FF2B5EF4-FFF2-40B4-BE49-F238E27FC236}">
                <a16:creationId xmlns:a16="http://schemas.microsoft.com/office/drawing/2014/main" id="{476258C4-15AC-3707-D959-62E0CC627B50}"/>
              </a:ext>
            </a:extLst>
          </p:cNvPr>
          <p:cNvPicPr>
            <a:picLocks noChangeAspect="1"/>
          </p:cNvPicPr>
          <p:nvPr/>
        </p:nvPicPr>
        <p:blipFill>
          <a:blip r:embed="rId2"/>
          <a:stretch>
            <a:fillRect/>
          </a:stretch>
        </p:blipFill>
        <p:spPr>
          <a:xfrm>
            <a:off x="5178342" y="2054432"/>
            <a:ext cx="6013003" cy="2749136"/>
          </a:xfrm>
          <a:prstGeom prst="rect">
            <a:avLst/>
          </a:prstGeom>
        </p:spPr>
      </p:pic>
    </p:spTree>
    <p:extLst>
      <p:ext uri="{BB962C8B-B14F-4D97-AF65-F5344CB8AC3E}">
        <p14:creationId xmlns:p14="http://schemas.microsoft.com/office/powerpoint/2010/main" val="5499901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5316D3-CCA0-F08D-F253-6A94FC8EE7DE}"/>
            </a:ext>
          </a:extLst>
        </p:cNvPr>
        <p:cNvGrpSpPr/>
        <p:nvPr/>
      </p:nvGrpSpPr>
      <p:grpSpPr>
        <a:xfrm>
          <a:off x="0" y="0"/>
          <a:ext cx="0" cy="0"/>
          <a:chOff x="0" y="0"/>
          <a:chExt cx="0" cy="0"/>
        </a:xfrm>
      </p:grpSpPr>
      <p:sp>
        <p:nvSpPr>
          <p:cNvPr id="7" name="Title 6">
            <a:extLst>
              <a:ext uri="{FF2B5EF4-FFF2-40B4-BE49-F238E27FC236}">
                <a16:creationId xmlns:a16="http://schemas.microsoft.com/office/drawing/2014/main" id="{BC26CB85-0234-34A7-67D9-66CE034E081C}"/>
              </a:ext>
            </a:extLst>
          </p:cNvPr>
          <p:cNvSpPr>
            <a:spLocks noGrp="1"/>
          </p:cNvSpPr>
          <p:nvPr>
            <p:ph type="title"/>
          </p:nvPr>
        </p:nvSpPr>
        <p:spPr/>
        <p:txBody>
          <a:bodyPr/>
          <a:lstStyle/>
          <a:p>
            <a:r>
              <a:rPr lang="en-AU" dirty="0"/>
              <a:t>Instantiation</a:t>
            </a:r>
          </a:p>
        </p:txBody>
      </p:sp>
      <p:sp>
        <p:nvSpPr>
          <p:cNvPr id="10" name="Text Placeholder 9">
            <a:extLst>
              <a:ext uri="{FF2B5EF4-FFF2-40B4-BE49-F238E27FC236}">
                <a16:creationId xmlns:a16="http://schemas.microsoft.com/office/drawing/2014/main" id="{77159431-2544-F1FD-928C-808B8786DADB}"/>
              </a:ext>
            </a:extLst>
          </p:cNvPr>
          <p:cNvSpPr>
            <a:spLocks noGrp="1"/>
          </p:cNvSpPr>
          <p:nvPr>
            <p:ph type="body" sz="half" idx="2"/>
          </p:nvPr>
        </p:nvSpPr>
        <p:spPr/>
        <p:txBody>
          <a:bodyPr>
            <a:normAutofit/>
          </a:bodyPr>
          <a:lstStyle/>
          <a:p>
            <a:r>
              <a:rPr lang="en-US" dirty="0"/>
              <a:t>Instantiation is a fundamental concept in object-oriented programming (OOP). A class is like a blueprint for an object, it defines the attributes and methods the object will have, but it isn’t an actual object itself.</a:t>
            </a:r>
          </a:p>
          <a:p>
            <a:r>
              <a:rPr lang="en-US" dirty="0"/>
              <a:t>Instantiation is the process of using the class to create a real, usable object in memory.</a:t>
            </a:r>
          </a:p>
        </p:txBody>
      </p:sp>
      <p:pic>
        <p:nvPicPr>
          <p:cNvPr id="13" name="Content Placeholder 9">
            <a:extLst>
              <a:ext uri="{FF2B5EF4-FFF2-40B4-BE49-F238E27FC236}">
                <a16:creationId xmlns:a16="http://schemas.microsoft.com/office/drawing/2014/main" id="{1A630125-8BC4-54A2-9DC9-8259C0EBC72C}"/>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5183188" y="1470188"/>
            <a:ext cx="6172200" cy="3908098"/>
          </a:xfrm>
        </p:spPr>
      </p:pic>
    </p:spTree>
    <p:extLst>
      <p:ext uri="{BB962C8B-B14F-4D97-AF65-F5344CB8AC3E}">
        <p14:creationId xmlns:p14="http://schemas.microsoft.com/office/powerpoint/2010/main" val="25187924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BCB7CB-EBB7-B482-9EAE-E02703A2A60D}"/>
              </a:ext>
            </a:extLst>
          </p:cNvPr>
          <p:cNvSpPr>
            <a:spLocks noGrp="1"/>
          </p:cNvSpPr>
          <p:nvPr>
            <p:ph type="title"/>
          </p:nvPr>
        </p:nvSpPr>
        <p:spPr/>
        <p:txBody>
          <a:bodyPr/>
          <a:lstStyle/>
          <a:p>
            <a:r>
              <a:rPr lang="en-US" dirty="0"/>
              <a:t>Instantiation</a:t>
            </a:r>
            <a:endParaRPr lang="en-AU" dirty="0"/>
          </a:p>
        </p:txBody>
      </p:sp>
      <p:pic>
        <p:nvPicPr>
          <p:cNvPr id="5" name="Content Placeholder 4">
            <a:extLst>
              <a:ext uri="{FF2B5EF4-FFF2-40B4-BE49-F238E27FC236}">
                <a16:creationId xmlns:a16="http://schemas.microsoft.com/office/drawing/2014/main" id="{95492B30-1CEF-61C9-5EB5-466D70FDBD7C}"/>
              </a:ext>
            </a:extLst>
          </p:cNvPr>
          <p:cNvPicPr>
            <a:picLocks noGrp="1" noChangeAspect="1"/>
          </p:cNvPicPr>
          <p:nvPr>
            <p:ph idx="1"/>
          </p:nvPr>
        </p:nvPicPr>
        <p:blipFill>
          <a:blip r:embed="rId2"/>
          <a:srcRect l="6072" t="7328" r="5858" b="7614"/>
          <a:stretch>
            <a:fillRect/>
          </a:stretch>
        </p:blipFill>
        <p:spPr>
          <a:xfrm>
            <a:off x="3018000" y="1424972"/>
            <a:ext cx="6120000" cy="5038267"/>
          </a:xfrm>
        </p:spPr>
      </p:pic>
    </p:spTree>
    <p:extLst>
      <p:ext uri="{BB962C8B-B14F-4D97-AF65-F5344CB8AC3E}">
        <p14:creationId xmlns:p14="http://schemas.microsoft.com/office/powerpoint/2010/main" val="13417556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C6FCDF-644E-BA04-27EF-149B53437528}"/>
            </a:ext>
          </a:extLst>
        </p:cNvPr>
        <p:cNvGrpSpPr/>
        <p:nvPr/>
      </p:nvGrpSpPr>
      <p:grpSpPr>
        <a:xfrm>
          <a:off x="0" y="0"/>
          <a:ext cx="0" cy="0"/>
          <a:chOff x="0" y="0"/>
          <a:chExt cx="0" cy="0"/>
        </a:xfrm>
      </p:grpSpPr>
      <p:sp>
        <p:nvSpPr>
          <p:cNvPr id="7" name="Title 6">
            <a:extLst>
              <a:ext uri="{FF2B5EF4-FFF2-40B4-BE49-F238E27FC236}">
                <a16:creationId xmlns:a16="http://schemas.microsoft.com/office/drawing/2014/main" id="{352D1309-F3D2-2296-4766-959C91DAF8DD}"/>
              </a:ext>
            </a:extLst>
          </p:cNvPr>
          <p:cNvSpPr>
            <a:spLocks noGrp="1"/>
          </p:cNvSpPr>
          <p:nvPr>
            <p:ph type="title"/>
          </p:nvPr>
        </p:nvSpPr>
        <p:spPr/>
        <p:txBody>
          <a:bodyPr/>
          <a:lstStyle/>
          <a:p>
            <a:r>
              <a:rPr lang="en-AU" dirty="0"/>
              <a:t>Inheritance</a:t>
            </a:r>
          </a:p>
        </p:txBody>
      </p:sp>
      <p:sp>
        <p:nvSpPr>
          <p:cNvPr id="10" name="Text Placeholder 9">
            <a:extLst>
              <a:ext uri="{FF2B5EF4-FFF2-40B4-BE49-F238E27FC236}">
                <a16:creationId xmlns:a16="http://schemas.microsoft.com/office/drawing/2014/main" id="{37A0DD79-C396-B8F7-CF6C-C6CFC08B76F0}"/>
              </a:ext>
            </a:extLst>
          </p:cNvPr>
          <p:cNvSpPr>
            <a:spLocks noGrp="1"/>
          </p:cNvSpPr>
          <p:nvPr>
            <p:ph type="body" sz="half" idx="2"/>
          </p:nvPr>
        </p:nvSpPr>
        <p:spPr/>
        <p:txBody>
          <a:bodyPr>
            <a:normAutofit/>
          </a:bodyPr>
          <a:lstStyle/>
          <a:p>
            <a:r>
              <a:rPr lang="en-US" dirty="0"/>
              <a:t>Inheritance is a fundamental concept in object-oriented programming (OOP). It allows a class (called a child or subclass) to inherit properties and </a:t>
            </a:r>
            <a:r>
              <a:rPr lang="en-US" dirty="0" err="1"/>
              <a:t>behaviours</a:t>
            </a:r>
            <a:r>
              <a:rPr lang="en-US" dirty="0"/>
              <a:t> (methods and attributes) from another class (called a parent or superclass).</a:t>
            </a:r>
          </a:p>
          <a:p>
            <a:r>
              <a:rPr lang="en-US" dirty="0"/>
              <a:t>In this case, the </a:t>
            </a:r>
            <a:r>
              <a:rPr lang="en-US" dirty="0" err="1"/>
              <a:t>Led_Light</a:t>
            </a:r>
            <a:r>
              <a:rPr lang="en-US" dirty="0"/>
              <a:t> class inherits the Pin class, and without any further instructions, the subclass inherits and can call all the methods of the super class, including on(), off(), high(), low(), toggle(), etc.</a:t>
            </a:r>
          </a:p>
        </p:txBody>
      </p:sp>
      <p:pic>
        <p:nvPicPr>
          <p:cNvPr id="13" name="Content Placeholder 9">
            <a:extLst>
              <a:ext uri="{FF2B5EF4-FFF2-40B4-BE49-F238E27FC236}">
                <a16:creationId xmlns:a16="http://schemas.microsoft.com/office/drawing/2014/main" id="{63BB599A-A7D7-00A3-D23D-A8037E61FA33}"/>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5183188" y="1470188"/>
            <a:ext cx="6172200" cy="3908098"/>
          </a:xfrm>
        </p:spPr>
      </p:pic>
    </p:spTree>
    <p:extLst>
      <p:ext uri="{BB962C8B-B14F-4D97-AF65-F5344CB8AC3E}">
        <p14:creationId xmlns:p14="http://schemas.microsoft.com/office/powerpoint/2010/main" val="30086919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C570495-4503-0D1B-620C-91F7078BEE1D}"/>
              </a:ext>
            </a:extLst>
          </p:cNvPr>
          <p:cNvSpPr>
            <a:spLocks noGrp="1"/>
          </p:cNvSpPr>
          <p:nvPr>
            <p:ph type="title"/>
          </p:nvPr>
        </p:nvSpPr>
        <p:spPr/>
        <p:txBody>
          <a:bodyPr/>
          <a:lstStyle/>
          <a:p>
            <a:r>
              <a:rPr lang="en-AU" dirty="0"/>
              <a:t>Inheritance</a:t>
            </a:r>
          </a:p>
        </p:txBody>
      </p:sp>
      <p:pic>
        <p:nvPicPr>
          <p:cNvPr id="16" name="Content Placeholder 15">
            <a:extLst>
              <a:ext uri="{FF2B5EF4-FFF2-40B4-BE49-F238E27FC236}">
                <a16:creationId xmlns:a16="http://schemas.microsoft.com/office/drawing/2014/main" id="{3BC31A30-89A6-1910-644B-16D45DD32915}"/>
              </a:ext>
            </a:extLst>
          </p:cNvPr>
          <p:cNvPicPr>
            <a:picLocks noGrp="1" noChangeAspect="1"/>
          </p:cNvPicPr>
          <p:nvPr>
            <p:ph idx="1"/>
          </p:nvPr>
        </p:nvPicPr>
        <p:blipFill>
          <a:blip r:embed="rId2"/>
          <a:srcRect l="4242" t="7578" r="4385" b="8365"/>
          <a:stretch>
            <a:fillRect/>
          </a:stretch>
        </p:blipFill>
        <p:spPr>
          <a:xfrm>
            <a:off x="1758000" y="1774371"/>
            <a:ext cx="8676000" cy="4562047"/>
          </a:xfrm>
        </p:spPr>
      </p:pic>
    </p:spTree>
    <p:extLst>
      <p:ext uri="{BB962C8B-B14F-4D97-AF65-F5344CB8AC3E}">
        <p14:creationId xmlns:p14="http://schemas.microsoft.com/office/powerpoint/2010/main" val="12585406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Content Placeholder 7">
            <a:extLst>
              <a:ext uri="{FF2B5EF4-FFF2-40B4-BE49-F238E27FC236}">
                <a16:creationId xmlns:a16="http://schemas.microsoft.com/office/drawing/2014/main" id="{7C125055-2520-F51B-B3B9-45BDBCD01110}"/>
              </a:ext>
            </a:extLst>
          </p:cNvPr>
          <p:cNvPicPr>
            <a:picLocks noGrp="1" noChangeAspect="1"/>
          </p:cNvPicPr>
          <p:nvPr>
            <p:ph idx="1"/>
          </p:nvPr>
        </p:nvPicPr>
        <p:blipFill>
          <a:blip r:embed="rId2"/>
          <a:srcRect l="9571" r="25922" b="-1"/>
          <a:stretch>
            <a:fillRect/>
          </a:stretch>
        </p:blipFill>
        <p:spPr>
          <a:xfrm>
            <a:off x="2522356" y="10"/>
            <a:ext cx="9669642" cy="6857990"/>
          </a:xfrm>
          <a:prstGeom prst="rect">
            <a:avLst/>
          </a:prstGeom>
        </p:spPr>
      </p:pic>
      <p:sp>
        <p:nvSpPr>
          <p:cNvPr id="15" name="Rectangle 14">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a:extLst>
              <a:ext uri="{FF2B5EF4-FFF2-40B4-BE49-F238E27FC236}">
                <a16:creationId xmlns:a16="http://schemas.microsoft.com/office/drawing/2014/main" id="{BC1CB2F8-707E-7715-340E-5DB406F30ABA}"/>
              </a:ext>
            </a:extLst>
          </p:cNvPr>
          <p:cNvSpPr>
            <a:spLocks noGrp="1"/>
          </p:cNvSpPr>
          <p:nvPr>
            <p:ph type="title"/>
          </p:nvPr>
        </p:nvSpPr>
        <p:spPr>
          <a:xfrm>
            <a:off x="838200" y="365125"/>
            <a:ext cx="3822189" cy="1899912"/>
          </a:xfrm>
        </p:spPr>
        <p:txBody>
          <a:bodyPr vert="horz" lIns="91440" tIns="45720" rIns="91440" bIns="45720" rtlCol="0" anchor="ctr">
            <a:normAutofit/>
          </a:bodyPr>
          <a:lstStyle/>
          <a:p>
            <a:r>
              <a:rPr lang="en-US" sz="4000" dirty="0"/>
              <a:t>Simple Open Loop Control System</a:t>
            </a:r>
          </a:p>
        </p:txBody>
      </p:sp>
      <p:sp>
        <p:nvSpPr>
          <p:cNvPr id="6" name="Text Placeholder 5">
            <a:extLst>
              <a:ext uri="{FF2B5EF4-FFF2-40B4-BE49-F238E27FC236}">
                <a16:creationId xmlns:a16="http://schemas.microsoft.com/office/drawing/2014/main" id="{6295203F-60F9-52C2-FCE9-126DC3FF14DC}"/>
              </a:ext>
            </a:extLst>
          </p:cNvPr>
          <p:cNvSpPr>
            <a:spLocks noGrp="1"/>
          </p:cNvSpPr>
          <p:nvPr>
            <p:ph type="body" sz="half" idx="2"/>
          </p:nvPr>
        </p:nvSpPr>
        <p:spPr>
          <a:xfrm>
            <a:off x="838200" y="2434201"/>
            <a:ext cx="3822189" cy="3742762"/>
          </a:xfrm>
        </p:spPr>
        <p:txBody>
          <a:bodyPr vert="horz" lIns="91440" tIns="45720" rIns="91440" bIns="45720" rtlCol="0">
            <a:normAutofit/>
          </a:bodyPr>
          <a:lstStyle/>
          <a:p>
            <a:pPr marL="324000" indent="-324000">
              <a:buFont typeface="Arial" panose="020B0604020202020204" pitchFamily="34" charset="0"/>
              <a:buChar char="•"/>
            </a:pPr>
            <a:r>
              <a:rPr lang="en-US" sz="2000" dirty="0"/>
              <a:t>Traffic Lights remain green until pressed (idle state).</a:t>
            </a:r>
          </a:p>
          <a:p>
            <a:pPr marL="324000" indent="-324000">
              <a:buFont typeface="Arial" panose="020B0604020202020204" pitchFamily="34" charset="0"/>
              <a:buChar char="•"/>
            </a:pPr>
            <a:r>
              <a:rPr lang="en-US" sz="2000" dirty="0"/>
              <a:t>Button pressed triggers state change.</a:t>
            </a:r>
          </a:p>
          <a:p>
            <a:pPr marL="324000" indent="-324000">
              <a:buFont typeface="Arial" panose="020B0604020202020204" pitchFamily="34" charset="0"/>
              <a:buChar char="•"/>
            </a:pPr>
            <a:r>
              <a:rPr lang="en-US" sz="2000" dirty="0"/>
              <a:t>Lights rotate through a pattern based on time.</a:t>
            </a:r>
          </a:p>
          <a:p>
            <a:pPr marL="324000" indent="-324000">
              <a:buFont typeface="Arial" panose="020B0604020202020204" pitchFamily="34" charset="0"/>
              <a:buChar char="•"/>
            </a:pPr>
            <a:r>
              <a:rPr lang="en-US" sz="2000" dirty="0"/>
              <a:t>System returns to idle state</a:t>
            </a:r>
          </a:p>
        </p:txBody>
      </p:sp>
    </p:spTree>
    <p:extLst>
      <p:ext uri="{BB962C8B-B14F-4D97-AF65-F5344CB8AC3E}">
        <p14:creationId xmlns:p14="http://schemas.microsoft.com/office/powerpoint/2010/main" val="1373751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A179642-EA8A-3ADF-9E0E-56E7F6E9C340}"/>
              </a:ext>
            </a:extLst>
          </p:cNvPr>
          <p:cNvSpPr>
            <a:spLocks noGrp="1"/>
          </p:cNvSpPr>
          <p:nvPr>
            <p:ph type="title"/>
          </p:nvPr>
        </p:nvSpPr>
        <p:spPr/>
        <p:txBody>
          <a:bodyPr/>
          <a:lstStyle/>
          <a:p>
            <a:r>
              <a:rPr lang="en-AU" dirty="0"/>
              <a:t>Today</a:t>
            </a:r>
          </a:p>
        </p:txBody>
      </p:sp>
      <p:sp>
        <p:nvSpPr>
          <p:cNvPr id="6" name="Content Placeholder 5">
            <a:extLst>
              <a:ext uri="{FF2B5EF4-FFF2-40B4-BE49-F238E27FC236}">
                <a16:creationId xmlns:a16="http://schemas.microsoft.com/office/drawing/2014/main" id="{1E0B453A-CD21-CEA9-19F5-A9097CDD28B8}"/>
              </a:ext>
            </a:extLst>
          </p:cNvPr>
          <p:cNvSpPr>
            <a:spLocks noGrp="1"/>
          </p:cNvSpPr>
          <p:nvPr>
            <p:ph idx="1"/>
          </p:nvPr>
        </p:nvSpPr>
        <p:spPr/>
        <p:txBody>
          <a:bodyPr/>
          <a:lstStyle/>
          <a:p>
            <a:r>
              <a:rPr lang="en-US" dirty="0"/>
              <a:t>Unit Testing</a:t>
            </a:r>
          </a:p>
          <a:p>
            <a:r>
              <a:rPr lang="en-AU" dirty="0"/>
              <a:t>UML (Unified Modelling Language)</a:t>
            </a:r>
          </a:p>
          <a:p>
            <a:r>
              <a:rPr lang="en-US" dirty="0" err="1"/>
              <a:t>Generalisation</a:t>
            </a:r>
            <a:endParaRPr lang="en-US" dirty="0"/>
          </a:p>
          <a:p>
            <a:r>
              <a:rPr lang="en-US" dirty="0"/>
              <a:t>Parent/Child Class</a:t>
            </a:r>
          </a:p>
          <a:p>
            <a:r>
              <a:rPr lang="en-US" dirty="0"/>
              <a:t>Pin &amp; PWM Parent Classes</a:t>
            </a:r>
          </a:p>
          <a:p>
            <a:r>
              <a:rPr lang="en-US" dirty="0"/>
              <a:t>Instantiation</a:t>
            </a:r>
          </a:p>
          <a:p>
            <a:r>
              <a:rPr lang="en-US" dirty="0"/>
              <a:t>Inheritance</a:t>
            </a:r>
          </a:p>
        </p:txBody>
      </p:sp>
    </p:spTree>
    <p:extLst>
      <p:ext uri="{BB962C8B-B14F-4D97-AF65-F5344CB8AC3E}">
        <p14:creationId xmlns:p14="http://schemas.microsoft.com/office/powerpoint/2010/main" val="36350140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4E858F3-6574-26AD-D895-9F4874EC3BF2}"/>
              </a:ext>
            </a:extLst>
          </p:cNvPr>
          <p:cNvSpPr>
            <a:spLocks noGrp="1"/>
          </p:cNvSpPr>
          <p:nvPr>
            <p:ph type="title"/>
          </p:nvPr>
        </p:nvSpPr>
        <p:spPr/>
        <p:txBody>
          <a:bodyPr/>
          <a:lstStyle/>
          <a:p>
            <a:r>
              <a:rPr lang="en-AU" dirty="0"/>
              <a:t>Unit Testing</a:t>
            </a:r>
          </a:p>
        </p:txBody>
      </p:sp>
      <p:pic>
        <p:nvPicPr>
          <p:cNvPr id="8" name="Content Placeholder 7" descr="A circuit board with wires and wires&#10;&#10;AI-generated content may be incorrect.">
            <a:extLst>
              <a:ext uri="{FF2B5EF4-FFF2-40B4-BE49-F238E27FC236}">
                <a16:creationId xmlns:a16="http://schemas.microsoft.com/office/drawing/2014/main" id="{5026CB8D-2FD0-2434-C269-76F08370140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183188" y="1688306"/>
            <a:ext cx="6172200" cy="3471862"/>
          </a:xfrm>
        </p:spPr>
      </p:pic>
      <p:sp>
        <p:nvSpPr>
          <p:cNvPr id="6" name="Text Placeholder 5">
            <a:extLst>
              <a:ext uri="{FF2B5EF4-FFF2-40B4-BE49-F238E27FC236}">
                <a16:creationId xmlns:a16="http://schemas.microsoft.com/office/drawing/2014/main" id="{6922DC9A-D773-BD11-9F06-5446190100C7}"/>
              </a:ext>
            </a:extLst>
          </p:cNvPr>
          <p:cNvSpPr>
            <a:spLocks noGrp="1"/>
          </p:cNvSpPr>
          <p:nvPr>
            <p:ph type="body" sz="half" idx="2"/>
          </p:nvPr>
        </p:nvSpPr>
        <p:spPr/>
        <p:txBody>
          <a:bodyPr>
            <a:normAutofit lnSpcReduction="10000"/>
          </a:bodyPr>
          <a:lstStyle/>
          <a:p>
            <a:r>
              <a:rPr lang="en-US" dirty="0"/>
              <a:t>Testing method where individual components are tested in isolation to verify their correctness.</a:t>
            </a:r>
          </a:p>
          <a:p>
            <a:r>
              <a:rPr lang="en-US" dirty="0"/>
              <a:t>By ensuring each component works independently, you can build more complex mechatronic solutions.</a:t>
            </a:r>
          </a:p>
          <a:p>
            <a:pPr marL="285750" indent="-285750">
              <a:buFontTx/>
              <a:buChar char="-"/>
            </a:pPr>
            <a:r>
              <a:rPr lang="en-US" dirty="0"/>
              <a:t>Logic</a:t>
            </a:r>
          </a:p>
          <a:p>
            <a:pPr marL="285750" indent="-285750">
              <a:buFontTx/>
              <a:buChar char="-"/>
            </a:pPr>
            <a:r>
              <a:rPr lang="en-US" dirty="0"/>
              <a:t>Functions</a:t>
            </a:r>
          </a:p>
          <a:p>
            <a:pPr marL="285750" indent="-285750">
              <a:buFontTx/>
              <a:buChar char="-"/>
            </a:pPr>
            <a:r>
              <a:rPr lang="en-US" dirty="0"/>
              <a:t>Classes</a:t>
            </a:r>
          </a:p>
          <a:p>
            <a:pPr marL="285750" indent="-285750">
              <a:buFontTx/>
              <a:buChar char="-"/>
            </a:pPr>
            <a:r>
              <a:rPr lang="en-US" dirty="0"/>
              <a:t>Components</a:t>
            </a:r>
          </a:p>
          <a:p>
            <a:pPr marL="285750" indent="-285750">
              <a:buFontTx/>
              <a:buChar char="-"/>
            </a:pPr>
            <a:r>
              <a:rPr lang="en-US" dirty="0"/>
              <a:t>Controller</a:t>
            </a:r>
          </a:p>
          <a:p>
            <a:pPr marL="285750" indent="-285750">
              <a:buFontTx/>
              <a:buChar char="-"/>
            </a:pPr>
            <a:r>
              <a:rPr lang="en-US" dirty="0"/>
              <a:t>Wires</a:t>
            </a:r>
          </a:p>
          <a:p>
            <a:pPr marL="285750" indent="-285750">
              <a:buFontTx/>
              <a:buChar char="-"/>
            </a:pPr>
            <a:r>
              <a:rPr lang="en-US" dirty="0"/>
              <a:t>Wiring</a:t>
            </a:r>
          </a:p>
        </p:txBody>
      </p:sp>
    </p:spTree>
    <p:extLst>
      <p:ext uri="{BB962C8B-B14F-4D97-AF65-F5344CB8AC3E}">
        <p14:creationId xmlns:p14="http://schemas.microsoft.com/office/powerpoint/2010/main" val="37617321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432A2-2D2E-3F70-F830-5A67ED205318}"/>
              </a:ext>
            </a:extLst>
          </p:cNvPr>
          <p:cNvSpPr>
            <a:spLocks noGrp="1"/>
          </p:cNvSpPr>
          <p:nvPr>
            <p:ph type="title"/>
          </p:nvPr>
        </p:nvSpPr>
        <p:spPr/>
        <p:txBody>
          <a:bodyPr/>
          <a:lstStyle/>
          <a:p>
            <a:r>
              <a:rPr lang="en-AU" dirty="0"/>
              <a:t>UML</a:t>
            </a:r>
          </a:p>
        </p:txBody>
      </p:sp>
      <p:pic>
        <p:nvPicPr>
          <p:cNvPr id="7" name="Content Placeholder 6">
            <a:extLst>
              <a:ext uri="{FF2B5EF4-FFF2-40B4-BE49-F238E27FC236}">
                <a16:creationId xmlns:a16="http://schemas.microsoft.com/office/drawing/2014/main" id="{DA9346F2-BD5F-D909-036A-067426C4A237}"/>
              </a:ext>
            </a:extLst>
          </p:cNvPr>
          <p:cNvPicPr>
            <a:picLocks noGrp="1" noChangeAspect="1"/>
          </p:cNvPicPr>
          <p:nvPr>
            <p:ph idx="1"/>
          </p:nvPr>
        </p:nvPicPr>
        <p:blipFill>
          <a:blip r:embed="rId2"/>
          <a:stretch>
            <a:fillRect/>
          </a:stretch>
        </p:blipFill>
        <p:spPr>
          <a:xfrm>
            <a:off x="5298730" y="2039795"/>
            <a:ext cx="5706789" cy="2778409"/>
          </a:xfrm>
        </p:spPr>
      </p:pic>
      <p:sp>
        <p:nvSpPr>
          <p:cNvPr id="5" name="Text Placeholder 4">
            <a:extLst>
              <a:ext uri="{FF2B5EF4-FFF2-40B4-BE49-F238E27FC236}">
                <a16:creationId xmlns:a16="http://schemas.microsoft.com/office/drawing/2014/main" id="{24677B90-A9AF-EC0B-A47C-BB671119F84D}"/>
              </a:ext>
            </a:extLst>
          </p:cNvPr>
          <p:cNvSpPr>
            <a:spLocks noGrp="1"/>
          </p:cNvSpPr>
          <p:nvPr>
            <p:ph type="body" sz="half" idx="2"/>
          </p:nvPr>
        </p:nvSpPr>
        <p:spPr/>
        <p:txBody>
          <a:bodyPr>
            <a:normAutofit fontScale="92500" lnSpcReduction="10000"/>
          </a:bodyPr>
          <a:lstStyle/>
          <a:p>
            <a:r>
              <a:rPr lang="en-US" b="1" dirty="0"/>
              <a:t>Class Name </a:t>
            </a:r>
            <a:r>
              <a:rPr lang="en-US" dirty="0"/>
              <a:t>(Top Section): This is the uppermost part of the box. It displays the name of the class (e.g., Student, Order, Car).</a:t>
            </a:r>
          </a:p>
          <a:p>
            <a:r>
              <a:rPr lang="en-US" b="1" dirty="0"/>
              <a:t>Attributes</a:t>
            </a:r>
            <a:r>
              <a:rPr lang="en-US" dirty="0"/>
              <a:t> (Middle Section): This section lists the attributes (or properties/fields) of the class. Each attribute is typically shown with its visibility (+ for public, - for private, # for protected), name, and type.</a:t>
            </a:r>
          </a:p>
          <a:p>
            <a:r>
              <a:rPr lang="en-US" b="1" dirty="0"/>
              <a:t>Methods</a:t>
            </a:r>
            <a:r>
              <a:rPr lang="en-US" dirty="0"/>
              <a:t> (Bottom Section): This section lists the methods (or operations/functions) that belong to the class. Each method is shown with its visibility, name, parameters, and return type.</a:t>
            </a:r>
          </a:p>
          <a:p>
            <a:r>
              <a:rPr lang="en-US" b="1" dirty="0"/>
              <a:t>Connections </a:t>
            </a:r>
            <a:r>
              <a:rPr lang="en-US" dirty="0"/>
              <a:t>(lines and arrows): These lines and arrows represent relationships (such as inheritance, association, aggregation, and composition) between class boxes.</a:t>
            </a:r>
          </a:p>
        </p:txBody>
      </p:sp>
    </p:spTree>
    <p:extLst>
      <p:ext uri="{BB962C8B-B14F-4D97-AF65-F5344CB8AC3E}">
        <p14:creationId xmlns:p14="http://schemas.microsoft.com/office/powerpoint/2010/main" val="25465782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AB6EDA1-5368-156C-E10E-309A274C4DC9}"/>
              </a:ext>
            </a:extLst>
          </p:cNvPr>
          <p:cNvSpPr>
            <a:spLocks noGrp="1"/>
          </p:cNvSpPr>
          <p:nvPr>
            <p:ph type="title"/>
          </p:nvPr>
        </p:nvSpPr>
        <p:spPr/>
        <p:txBody>
          <a:bodyPr/>
          <a:lstStyle/>
          <a:p>
            <a:r>
              <a:rPr lang="en-AU" dirty="0"/>
              <a:t>Generalisation</a:t>
            </a:r>
          </a:p>
        </p:txBody>
      </p:sp>
      <p:pic>
        <p:nvPicPr>
          <p:cNvPr id="10" name="Content Placeholder 9">
            <a:extLst>
              <a:ext uri="{FF2B5EF4-FFF2-40B4-BE49-F238E27FC236}">
                <a16:creationId xmlns:a16="http://schemas.microsoft.com/office/drawing/2014/main" id="{D2AF5855-D741-F058-7B7E-5BCEDAF86853}"/>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5183188" y="1470188"/>
            <a:ext cx="6172200" cy="3908098"/>
          </a:xfrm>
        </p:spPr>
      </p:pic>
      <p:sp>
        <p:nvSpPr>
          <p:cNvPr id="8" name="Text Placeholder 7">
            <a:extLst>
              <a:ext uri="{FF2B5EF4-FFF2-40B4-BE49-F238E27FC236}">
                <a16:creationId xmlns:a16="http://schemas.microsoft.com/office/drawing/2014/main" id="{8B0B4C97-2535-9EAF-2C7C-8F0CAA91079E}"/>
              </a:ext>
            </a:extLst>
          </p:cNvPr>
          <p:cNvSpPr>
            <a:spLocks noGrp="1"/>
          </p:cNvSpPr>
          <p:nvPr>
            <p:ph type="body" sz="half" idx="2"/>
          </p:nvPr>
        </p:nvSpPr>
        <p:spPr/>
        <p:txBody>
          <a:bodyPr>
            <a:normAutofit/>
          </a:bodyPr>
          <a:lstStyle/>
          <a:p>
            <a:r>
              <a:rPr lang="en-US" dirty="0"/>
              <a:t>The process of identifying patterns or commonalities among specific examples or cases and formulating a broad class that can be applied to all instances.</a:t>
            </a:r>
          </a:p>
          <a:p>
            <a:r>
              <a:rPr lang="en-US" dirty="0"/>
              <a:t>On the Pi Pico, the Pin and PWM libraries are designed </a:t>
            </a:r>
            <a:r>
              <a:rPr lang="en-US" dirty="0" err="1"/>
              <a:t>generalised</a:t>
            </a:r>
            <a:r>
              <a:rPr lang="en-US" dirty="0"/>
              <a:t> providing a flexible and reusable interfaces for interacting with the microcontroller’s hardware. The simple on(), off() or high(), low() methods are not specific to any hardware but are </a:t>
            </a:r>
            <a:r>
              <a:rPr lang="en-US" dirty="0" err="1"/>
              <a:t>generalised</a:t>
            </a:r>
            <a:r>
              <a:rPr lang="en-US" dirty="0"/>
              <a:t> to the nature of a digital GPIO Pin.</a:t>
            </a:r>
            <a:endParaRPr lang="en-AU" dirty="0"/>
          </a:p>
        </p:txBody>
      </p:sp>
    </p:spTree>
    <p:extLst>
      <p:ext uri="{BB962C8B-B14F-4D97-AF65-F5344CB8AC3E}">
        <p14:creationId xmlns:p14="http://schemas.microsoft.com/office/powerpoint/2010/main" val="1199103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1939E2-1C77-7C73-E82F-CEDFF9EE34A5}"/>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CB87B387-E9FE-C7F6-2747-83EEAC469951}"/>
              </a:ext>
            </a:extLst>
          </p:cNvPr>
          <p:cNvSpPr>
            <a:spLocks noGrp="1"/>
          </p:cNvSpPr>
          <p:nvPr>
            <p:ph type="title"/>
          </p:nvPr>
        </p:nvSpPr>
        <p:spPr/>
        <p:txBody>
          <a:bodyPr/>
          <a:lstStyle/>
          <a:p>
            <a:r>
              <a:rPr lang="en-AU" dirty="0"/>
              <a:t>Parent/Child Class</a:t>
            </a:r>
          </a:p>
        </p:txBody>
      </p:sp>
      <p:pic>
        <p:nvPicPr>
          <p:cNvPr id="10" name="Content Placeholder 9">
            <a:extLst>
              <a:ext uri="{FF2B5EF4-FFF2-40B4-BE49-F238E27FC236}">
                <a16:creationId xmlns:a16="http://schemas.microsoft.com/office/drawing/2014/main" id="{07F6DB65-C117-4457-D2D5-9E585B133991}"/>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25900" r="55934" b="54056"/>
          <a:stretch>
            <a:fillRect/>
          </a:stretch>
        </p:blipFill>
        <p:spPr>
          <a:xfrm>
            <a:off x="6781800" y="1470188"/>
            <a:ext cx="2743200" cy="4392936"/>
          </a:xfrm>
        </p:spPr>
      </p:pic>
      <p:sp>
        <p:nvSpPr>
          <p:cNvPr id="8" name="Text Placeholder 7">
            <a:extLst>
              <a:ext uri="{FF2B5EF4-FFF2-40B4-BE49-F238E27FC236}">
                <a16:creationId xmlns:a16="http://schemas.microsoft.com/office/drawing/2014/main" id="{7D7A5026-098C-E06D-AE74-C3BF1B1C95AA}"/>
              </a:ext>
            </a:extLst>
          </p:cNvPr>
          <p:cNvSpPr>
            <a:spLocks noGrp="1"/>
          </p:cNvSpPr>
          <p:nvPr>
            <p:ph type="body" sz="half" idx="2"/>
          </p:nvPr>
        </p:nvSpPr>
        <p:spPr/>
        <p:txBody>
          <a:bodyPr vert="horz" lIns="91440" tIns="45720" rIns="91440" bIns="45720" rtlCol="0" anchor="t">
            <a:normAutofit/>
          </a:bodyPr>
          <a:lstStyle/>
          <a:p>
            <a:r>
              <a:rPr lang="en-US" dirty="0"/>
              <a:t>The parent class defines common attributes and methods that can be shared by its child classes, promoting code reuse and </a:t>
            </a:r>
            <a:r>
              <a:rPr lang="en-US" dirty="0" err="1"/>
              <a:t>organisation</a:t>
            </a:r>
            <a:r>
              <a:rPr lang="en-US" dirty="0"/>
              <a:t>.</a:t>
            </a:r>
          </a:p>
          <a:p>
            <a:r>
              <a:rPr lang="en-US" dirty="0"/>
              <a:t>The child/subclass inherits (a concept we will next cover) the </a:t>
            </a:r>
            <a:r>
              <a:rPr lang="en-US" dirty="0" err="1"/>
              <a:t>generalised</a:t>
            </a:r>
            <a:r>
              <a:rPr lang="en-US" dirty="0"/>
              <a:t> parent/super class and extends it, providing more specific functionality.</a:t>
            </a:r>
          </a:p>
          <a:p>
            <a:r>
              <a:rPr lang="en-US" dirty="0"/>
              <a:t>In </a:t>
            </a:r>
            <a:r>
              <a:rPr lang="en-US" dirty="0" err="1"/>
              <a:t>MicroPython</a:t>
            </a:r>
            <a:r>
              <a:rPr lang="en-US" dirty="0"/>
              <a:t> parent classes Pin &amp; PWM are more the most </a:t>
            </a:r>
            <a:r>
              <a:rPr lang="en-US" dirty="0" err="1"/>
              <a:t>generalised</a:t>
            </a:r>
            <a:r>
              <a:rPr lang="en-US" dirty="0"/>
              <a:t> classes which define common attributes and methods that will be used by the less </a:t>
            </a:r>
            <a:r>
              <a:rPr lang="en-US" dirty="0" err="1"/>
              <a:t>generalised</a:t>
            </a:r>
            <a:r>
              <a:rPr lang="en-US" dirty="0"/>
              <a:t> child/sub classes that we will implement.</a:t>
            </a:r>
          </a:p>
        </p:txBody>
      </p:sp>
    </p:spTree>
    <p:extLst>
      <p:ext uri="{BB962C8B-B14F-4D97-AF65-F5344CB8AC3E}">
        <p14:creationId xmlns:p14="http://schemas.microsoft.com/office/powerpoint/2010/main" val="37680762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B86498-5F41-BBEA-5C7D-07862E93444A}"/>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A5B7A199-59B1-B670-C3F2-7080174A1598}"/>
              </a:ext>
            </a:extLst>
          </p:cNvPr>
          <p:cNvSpPr>
            <a:spLocks noGrp="1"/>
          </p:cNvSpPr>
          <p:nvPr>
            <p:ph type="title"/>
          </p:nvPr>
        </p:nvSpPr>
        <p:spPr/>
        <p:txBody>
          <a:bodyPr/>
          <a:lstStyle/>
          <a:p>
            <a:r>
              <a:rPr lang="en-AU" dirty="0"/>
              <a:t>Bottom Up Development</a:t>
            </a:r>
          </a:p>
        </p:txBody>
      </p:sp>
      <p:pic>
        <p:nvPicPr>
          <p:cNvPr id="10" name="Content Placeholder 9">
            <a:extLst>
              <a:ext uri="{FF2B5EF4-FFF2-40B4-BE49-F238E27FC236}">
                <a16:creationId xmlns:a16="http://schemas.microsoft.com/office/drawing/2014/main" id="{795579F8-1B07-DB5B-6D43-6C3D3ADCA08E}"/>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5183188" y="1470188"/>
            <a:ext cx="6172200" cy="3908098"/>
          </a:xfrm>
        </p:spPr>
      </p:pic>
      <p:sp>
        <p:nvSpPr>
          <p:cNvPr id="8" name="Text Placeholder 7">
            <a:extLst>
              <a:ext uri="{FF2B5EF4-FFF2-40B4-BE49-F238E27FC236}">
                <a16:creationId xmlns:a16="http://schemas.microsoft.com/office/drawing/2014/main" id="{D3D97531-F7C0-AC5C-FF68-429B35CCCC42}"/>
              </a:ext>
            </a:extLst>
          </p:cNvPr>
          <p:cNvSpPr>
            <a:spLocks noGrp="1"/>
          </p:cNvSpPr>
          <p:nvPr>
            <p:ph type="body" sz="half" idx="2"/>
          </p:nvPr>
        </p:nvSpPr>
        <p:spPr/>
        <p:txBody>
          <a:bodyPr vert="horz" lIns="91440" tIns="45720" rIns="91440" bIns="45720" rtlCol="0" anchor="t">
            <a:normAutofit/>
          </a:bodyPr>
          <a:lstStyle/>
          <a:p>
            <a:r>
              <a:rPr lang="en-US" dirty="0"/>
              <a:t>A common development pattern in OOP, the ‘Bottom up’ approach which involves developing the parent (</a:t>
            </a:r>
            <a:r>
              <a:rPr lang="en-US" dirty="0" err="1"/>
              <a:t>generalised</a:t>
            </a:r>
            <a:r>
              <a:rPr lang="en-US" dirty="0"/>
              <a:t>) classes first. Then, developing the more specific child classes. When you are looking at UML diagrams, the bottom is actually the top of the diagram, with ‘up’ referring to the bottom, which are more specific classes at the bottom of the UML Diagram.</a:t>
            </a:r>
          </a:p>
        </p:txBody>
      </p:sp>
    </p:spTree>
    <p:extLst>
      <p:ext uri="{BB962C8B-B14F-4D97-AF65-F5344CB8AC3E}">
        <p14:creationId xmlns:p14="http://schemas.microsoft.com/office/powerpoint/2010/main" val="28770235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B926E6-B092-8ABF-BB56-22D47C8E191A}"/>
              </a:ext>
            </a:extLst>
          </p:cNvPr>
          <p:cNvSpPr>
            <a:spLocks noGrp="1"/>
          </p:cNvSpPr>
          <p:nvPr>
            <p:ph type="title"/>
          </p:nvPr>
        </p:nvSpPr>
        <p:spPr/>
        <p:txBody>
          <a:bodyPr/>
          <a:lstStyle/>
          <a:p>
            <a:r>
              <a:rPr lang="en-AU" dirty="0"/>
              <a:t>Parent Class Documentation</a:t>
            </a:r>
          </a:p>
        </p:txBody>
      </p:sp>
      <p:sp>
        <p:nvSpPr>
          <p:cNvPr id="3" name="Text Placeholder 2">
            <a:extLst>
              <a:ext uri="{FF2B5EF4-FFF2-40B4-BE49-F238E27FC236}">
                <a16:creationId xmlns:a16="http://schemas.microsoft.com/office/drawing/2014/main" id="{8B9FF92A-9D81-781D-50C8-4CEDEDA00492}"/>
              </a:ext>
            </a:extLst>
          </p:cNvPr>
          <p:cNvSpPr>
            <a:spLocks noGrp="1"/>
          </p:cNvSpPr>
          <p:nvPr>
            <p:ph type="body" idx="1"/>
          </p:nvPr>
        </p:nvSpPr>
        <p:spPr/>
        <p:txBody>
          <a:bodyPr>
            <a:noAutofit/>
          </a:bodyPr>
          <a:lstStyle/>
          <a:p>
            <a:r>
              <a:rPr lang="en-AU" sz="3000" dirty="0" err="1">
                <a:hlinkClick r:id="rId2"/>
              </a:rPr>
              <a:t>Machine.Pin</a:t>
            </a:r>
            <a:r>
              <a:rPr lang="en-AU" sz="3000" dirty="0">
                <a:hlinkClick r:id="rId2"/>
              </a:rPr>
              <a:t> Library Documentation</a:t>
            </a:r>
            <a:endParaRPr lang="en-AU" sz="3000" dirty="0"/>
          </a:p>
        </p:txBody>
      </p:sp>
      <p:sp>
        <p:nvSpPr>
          <p:cNvPr id="4" name="Content Placeholder 3">
            <a:extLst>
              <a:ext uri="{FF2B5EF4-FFF2-40B4-BE49-F238E27FC236}">
                <a16:creationId xmlns:a16="http://schemas.microsoft.com/office/drawing/2014/main" id="{8020EEFE-4DF9-2DEF-3577-4E7A4CE9D3B0}"/>
              </a:ext>
            </a:extLst>
          </p:cNvPr>
          <p:cNvSpPr>
            <a:spLocks noGrp="1"/>
          </p:cNvSpPr>
          <p:nvPr>
            <p:ph sz="half" idx="2"/>
          </p:nvPr>
        </p:nvSpPr>
        <p:spPr/>
        <p:txBody>
          <a:bodyPr/>
          <a:lstStyle/>
          <a:p>
            <a:pPr marL="0" indent="0">
              <a:buNone/>
            </a:pPr>
            <a:r>
              <a:rPr lang="en-US" dirty="0"/>
              <a:t>The Pin library in </a:t>
            </a:r>
            <a:r>
              <a:rPr lang="en-US" dirty="0" err="1"/>
              <a:t>MicroPython</a:t>
            </a:r>
            <a:r>
              <a:rPr lang="en-US" dirty="0"/>
              <a:t> for the Pi Pico allows you to control the General Purpose Input/Output (GPIO) pins of the Pico. It allows you to configure pins as digital (binary) inputs or outputs.</a:t>
            </a:r>
          </a:p>
          <a:p>
            <a:pPr marL="0" indent="0">
              <a:buNone/>
            </a:pPr>
            <a:endParaRPr lang="en-AU" dirty="0"/>
          </a:p>
        </p:txBody>
      </p:sp>
      <p:sp>
        <p:nvSpPr>
          <p:cNvPr id="5" name="Text Placeholder 4">
            <a:extLst>
              <a:ext uri="{FF2B5EF4-FFF2-40B4-BE49-F238E27FC236}">
                <a16:creationId xmlns:a16="http://schemas.microsoft.com/office/drawing/2014/main" id="{18BB9439-09D3-FC1B-0435-EEC863971DC6}"/>
              </a:ext>
            </a:extLst>
          </p:cNvPr>
          <p:cNvSpPr>
            <a:spLocks noGrp="1"/>
          </p:cNvSpPr>
          <p:nvPr>
            <p:ph type="body" sz="quarter" idx="3"/>
          </p:nvPr>
        </p:nvSpPr>
        <p:spPr/>
        <p:txBody>
          <a:bodyPr>
            <a:noAutofit/>
          </a:bodyPr>
          <a:lstStyle/>
          <a:p>
            <a:r>
              <a:rPr lang="en-AU" sz="3000" dirty="0" err="1">
                <a:hlinkClick r:id="rId3"/>
              </a:rPr>
              <a:t>Machine.PWM</a:t>
            </a:r>
            <a:r>
              <a:rPr lang="en-AU" sz="3000" dirty="0">
                <a:hlinkClick r:id="rId3"/>
              </a:rPr>
              <a:t> Library Documentation</a:t>
            </a:r>
            <a:endParaRPr lang="en-AU" sz="3000" dirty="0"/>
          </a:p>
        </p:txBody>
      </p:sp>
      <p:sp>
        <p:nvSpPr>
          <p:cNvPr id="6" name="Content Placeholder 5">
            <a:extLst>
              <a:ext uri="{FF2B5EF4-FFF2-40B4-BE49-F238E27FC236}">
                <a16:creationId xmlns:a16="http://schemas.microsoft.com/office/drawing/2014/main" id="{F8B35CD7-52B4-E879-AAD7-D614DCF8B2F8}"/>
              </a:ext>
            </a:extLst>
          </p:cNvPr>
          <p:cNvSpPr>
            <a:spLocks noGrp="1"/>
          </p:cNvSpPr>
          <p:nvPr>
            <p:ph sz="quarter" idx="4"/>
          </p:nvPr>
        </p:nvSpPr>
        <p:spPr/>
        <p:txBody>
          <a:bodyPr/>
          <a:lstStyle/>
          <a:p>
            <a:pPr marL="0" indent="0">
              <a:buNone/>
            </a:pPr>
            <a:r>
              <a:rPr lang="en-US" dirty="0"/>
              <a:t>The PWM Library provides an interface for controlling PWM signals on a specified GPIO pin. It allows you to configure any GPIO pin as a PWM and set the duty cycle and frequency.</a:t>
            </a:r>
          </a:p>
          <a:p>
            <a:pPr marL="0" indent="0">
              <a:buNone/>
            </a:pPr>
            <a:endParaRPr lang="en-AU" dirty="0"/>
          </a:p>
        </p:txBody>
      </p:sp>
    </p:spTree>
    <p:extLst>
      <p:ext uri="{BB962C8B-B14F-4D97-AF65-F5344CB8AC3E}">
        <p14:creationId xmlns:p14="http://schemas.microsoft.com/office/powerpoint/2010/main" val="137145227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334</TotalTime>
  <Words>829</Words>
  <Application>Microsoft Office PowerPoint</Application>
  <PresentationFormat>Widescreen</PresentationFormat>
  <Paragraphs>58</Paragraphs>
  <Slides>15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Aptos</vt:lpstr>
      <vt:lpstr>Aptos Display</vt:lpstr>
      <vt:lpstr>Arial</vt:lpstr>
      <vt:lpstr>Office Theme</vt:lpstr>
      <vt:lpstr>Pi Pico OOP Mini Project</vt:lpstr>
      <vt:lpstr>Simple Open Loop Control System</vt:lpstr>
      <vt:lpstr>Today</vt:lpstr>
      <vt:lpstr>Unit Testing</vt:lpstr>
      <vt:lpstr>UML</vt:lpstr>
      <vt:lpstr>Generalisation</vt:lpstr>
      <vt:lpstr>Parent/Child Class</vt:lpstr>
      <vt:lpstr>Bottom Up Development</vt:lpstr>
      <vt:lpstr>Parent Class Documentation</vt:lpstr>
      <vt:lpstr>Create a v03.py in project\py_scripts\</vt:lpstr>
      <vt:lpstr>Create a v03.py in project\py_scripts\</vt:lpstr>
      <vt:lpstr>Instantiation</vt:lpstr>
      <vt:lpstr>Instantiation</vt:lpstr>
      <vt:lpstr>Inheritance</vt:lpstr>
      <vt:lpstr>Inheritance</vt:lpstr>
    </vt:vector>
  </TitlesOfParts>
  <Company>NSW Department of Education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Ben Jones (Ben Jones)</dc:creator>
  <cp:lastModifiedBy>Ben Jones (Ben Jones)</cp:lastModifiedBy>
  <cp:revision>15</cp:revision>
  <dcterms:created xsi:type="dcterms:W3CDTF">2025-06-09T22:31:47Z</dcterms:created>
  <dcterms:modified xsi:type="dcterms:W3CDTF">2025-06-11T10:54:00Z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b603dfd7-d93a-4381-a340-2995d8282205_Enabled">
    <vt:lpwstr>true</vt:lpwstr>
  </property>
  <property fmtid="{D5CDD505-2E9C-101B-9397-08002B2CF9AE}" pid="3" name="MSIP_Label_b603dfd7-d93a-4381-a340-2995d8282205_SetDate">
    <vt:lpwstr>2025-06-09T23:07:51Z</vt:lpwstr>
  </property>
  <property fmtid="{D5CDD505-2E9C-101B-9397-08002B2CF9AE}" pid="4" name="MSIP_Label_b603dfd7-d93a-4381-a340-2995d8282205_Method">
    <vt:lpwstr>Standard</vt:lpwstr>
  </property>
  <property fmtid="{D5CDD505-2E9C-101B-9397-08002B2CF9AE}" pid="5" name="MSIP_Label_b603dfd7-d93a-4381-a340-2995d8282205_Name">
    <vt:lpwstr>OFFICIAL</vt:lpwstr>
  </property>
  <property fmtid="{D5CDD505-2E9C-101B-9397-08002B2CF9AE}" pid="6" name="MSIP_Label_b603dfd7-d93a-4381-a340-2995d8282205_SiteId">
    <vt:lpwstr>05a0e69a-418a-47c1-9c25-9387261bf991</vt:lpwstr>
  </property>
  <property fmtid="{D5CDD505-2E9C-101B-9397-08002B2CF9AE}" pid="7" name="MSIP_Label_b603dfd7-d93a-4381-a340-2995d8282205_ActionId">
    <vt:lpwstr>602a9d87-e3b7-4b31-bc10-8b78be0c8437</vt:lpwstr>
  </property>
  <property fmtid="{D5CDD505-2E9C-101B-9397-08002B2CF9AE}" pid="8" name="MSIP_Label_b603dfd7-d93a-4381-a340-2995d8282205_ContentBits">
    <vt:lpwstr>0</vt:lpwstr>
  </property>
  <property fmtid="{D5CDD505-2E9C-101B-9397-08002B2CF9AE}" pid="9" name="MSIP_Label_b603dfd7-d93a-4381-a340-2995d8282205_Tag">
    <vt:lpwstr>10, 3, 0, 1</vt:lpwstr>
  </property>
</Properties>
</file>

<file path=docProps/thumbnail.jpeg>
</file>